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1326c221a84ee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953c619d34469"/>
  </p:sldMasterIdLst>
  <p:sldIdLst>
    <p:sldId xmlns:r="http://schemas.openxmlformats.org/officeDocument/2006/relationships" id="256" r:id="R1e95ff3208da4f59"/>
    <p:sldId xmlns:r="http://schemas.openxmlformats.org/officeDocument/2006/relationships" id="257" r:id="Rb71864c62d1c44fb"/>
    <p:sldId xmlns:r="http://schemas.openxmlformats.org/officeDocument/2006/relationships" id="258" r:id="Rbaa36c096b1f4208"/>
    <p:sldId xmlns:r="http://schemas.openxmlformats.org/officeDocument/2006/relationships" id="259" r:id="Rb786605b12a04b70"/>
    <p:sldId xmlns:r="http://schemas.openxmlformats.org/officeDocument/2006/relationships" id="260" r:id="R6dd382c493b94e59"/>
    <p:sldId xmlns:r="http://schemas.openxmlformats.org/officeDocument/2006/relationships" id="261" r:id="Rea60f7ce2fe149f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953c619d34469" /><Relationship Type="http://schemas.openxmlformats.org/officeDocument/2006/relationships/slide" Target="/ppt/slides/slide1.xml" Id="R1e95ff3208da4f59" /><Relationship Type="http://schemas.openxmlformats.org/officeDocument/2006/relationships/slide" Target="/ppt/slides/slide2.xml" Id="Rb71864c62d1c44fb" /><Relationship Type="http://schemas.openxmlformats.org/officeDocument/2006/relationships/slide" Target="/ppt/slides/slide3.xml" Id="Rbaa36c096b1f4208" /><Relationship Type="http://schemas.openxmlformats.org/officeDocument/2006/relationships/slide" Target="/ppt/slides/slide4.xml" Id="Rb786605b12a04b70" /><Relationship Type="http://schemas.openxmlformats.org/officeDocument/2006/relationships/slide" Target="/ppt/slides/slide5.xml" Id="R6dd382c493b94e59" /><Relationship Type="http://schemas.openxmlformats.org/officeDocument/2006/relationships/slide" Target="/ppt/slides/slide6.xml" Id="Rea60f7ce2fe149f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047a9c963b0411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7548e2db0a4cab" /><Relationship Type="http://schemas.openxmlformats.org/officeDocument/2006/relationships/theme" Target="/ppt/slideMasters/theme/theme1.xml" Id="Rdedc33ecb87c4f9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e7548e2db0a4ca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07c3363ae048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a4c70a144247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621d5aa82b4f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2ab41836b840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42562338444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bb75aef66443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SKAGEN VEKST VERDIPAPIRFOND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SKAGEN VEKST VERDIPAPIRFOND ble etablert [år] og holder til i Lysaker.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−284 159 476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2 237 921 392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14 481 264 332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14 692 373 464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Professor Kohts vei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1366 Lysaker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80 39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kundeservice@skagenfondene.no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www.skagenfondene.no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879 876 052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SKAGEN VEKST VERDIPAPIRFOND</a:t>
            </a:r>
          </a:p>
        </p:txBody>
      </p:sp>
    </p:spTree>
  </p:cSld>
  <p:clrMapOvr>
    <a:masterClrMapping xmlns:a="http://schemas.openxmlformats.org/drawingml/2006/main"/>
  </p:clrMapOvr>
</p:sld>
</file>