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d48b585e4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d26aca5f84ce5"/>
  </p:sldMasterIdLst>
  <p:sldIdLst>
    <p:sldId xmlns:r="http://schemas.openxmlformats.org/officeDocument/2006/relationships" id="256" r:id="Rc3ec68535c684215"/>
    <p:sldId xmlns:r="http://schemas.openxmlformats.org/officeDocument/2006/relationships" id="257" r:id="R6315d83909c84fc1"/>
    <p:sldId xmlns:r="http://schemas.openxmlformats.org/officeDocument/2006/relationships" id="258" r:id="R3f72c339cb1e408c"/>
    <p:sldId xmlns:r="http://schemas.openxmlformats.org/officeDocument/2006/relationships" id="259" r:id="R38d6993547374c50"/>
    <p:sldId xmlns:r="http://schemas.openxmlformats.org/officeDocument/2006/relationships" id="260" r:id="Rfe1c83dd2014429f"/>
    <p:sldId xmlns:r="http://schemas.openxmlformats.org/officeDocument/2006/relationships" id="261" r:id="Rabb0b8106b964e08"/>
    <p:sldId xmlns:r="http://schemas.openxmlformats.org/officeDocument/2006/relationships" id="262" r:id="R98aeedfc5aa6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d26aca5f84ce5" /><Relationship Type="http://schemas.openxmlformats.org/officeDocument/2006/relationships/slide" Target="/ppt/slides/slide1.xml" Id="Rc3ec68535c684215" /><Relationship Type="http://schemas.openxmlformats.org/officeDocument/2006/relationships/slide" Target="/ppt/slides/slide2.xml" Id="R6315d83909c84fc1" /><Relationship Type="http://schemas.openxmlformats.org/officeDocument/2006/relationships/slide" Target="/ppt/slides/slide3.xml" Id="R3f72c339cb1e408c" /><Relationship Type="http://schemas.openxmlformats.org/officeDocument/2006/relationships/slide" Target="/ppt/slides/slide4.xml" Id="R38d6993547374c50" /><Relationship Type="http://schemas.openxmlformats.org/officeDocument/2006/relationships/slide" Target="/ppt/slides/slide5.xml" Id="Rfe1c83dd2014429f" /><Relationship Type="http://schemas.openxmlformats.org/officeDocument/2006/relationships/slide" Target="/ppt/slides/slide6.xml" Id="Rabb0b8106b964e08" /><Relationship Type="http://schemas.openxmlformats.org/officeDocument/2006/relationships/slide" Target="/ppt/slides/slide7.xml" Id="R98aeedfc5aa6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3b2eee3d8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a2e075ee4c8a" /><Relationship Type="http://schemas.openxmlformats.org/officeDocument/2006/relationships/theme" Target="/ppt/slideMasters/theme/theme1.xml" Id="Rcf0e60cff5dc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2a2e075ee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9dd314f5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55a78da6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1cb88f42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b83e7fbb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bbeb3e96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ecca700b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d9a57659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ELEKTRIKER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ELEKTRIKER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126 288 018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3 743 107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6 173 010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44 012 107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Tevlingveien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04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post@elektrikergruppen.no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www.elektrikergruppen.no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879 899 222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GRUPPEN AS</a:t>
            </a:r>
          </a:p>
        </p:txBody>
      </p:sp>
    </p:spTree>
  </p:cSld>
  <p:clrMapOvr>
    <a:masterClrMapping xmlns:a="http://schemas.openxmlformats.org/drawingml/2006/main"/>
  </p:clrMapOvr>
</p:sld>
</file>