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424bee0dc45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e75c5a010d4bac"/>
  </p:sldMasterIdLst>
  <p:sldIdLst>
    <p:sldId xmlns:r="http://schemas.openxmlformats.org/officeDocument/2006/relationships" id="256" r:id="Rc897f9048b764e96"/>
    <p:sldId xmlns:r="http://schemas.openxmlformats.org/officeDocument/2006/relationships" id="257" r:id="Ra740a3fd62c1423c"/>
    <p:sldId xmlns:r="http://schemas.openxmlformats.org/officeDocument/2006/relationships" id="258" r:id="Rc8dc33c0922942fc"/>
    <p:sldId xmlns:r="http://schemas.openxmlformats.org/officeDocument/2006/relationships" id="259" r:id="Rf5a42a4fa03145f7"/>
    <p:sldId xmlns:r="http://schemas.openxmlformats.org/officeDocument/2006/relationships" id="260" r:id="R1fecf6725d004ed2"/>
    <p:sldId xmlns:r="http://schemas.openxmlformats.org/officeDocument/2006/relationships" id="261" r:id="R334f35bb258a45c3"/>
    <p:sldId xmlns:r="http://schemas.openxmlformats.org/officeDocument/2006/relationships" id="262" r:id="R2e730c005a55481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e75c5a010d4bac" /><Relationship Type="http://schemas.openxmlformats.org/officeDocument/2006/relationships/slide" Target="/ppt/slides/slide1.xml" Id="Rc897f9048b764e96" /><Relationship Type="http://schemas.openxmlformats.org/officeDocument/2006/relationships/slide" Target="/ppt/slides/slide2.xml" Id="Ra740a3fd62c1423c" /><Relationship Type="http://schemas.openxmlformats.org/officeDocument/2006/relationships/slide" Target="/ppt/slides/slide3.xml" Id="Rc8dc33c0922942fc" /><Relationship Type="http://schemas.openxmlformats.org/officeDocument/2006/relationships/slide" Target="/ppt/slides/slide4.xml" Id="Rf5a42a4fa03145f7" /><Relationship Type="http://schemas.openxmlformats.org/officeDocument/2006/relationships/slide" Target="/ppt/slides/slide5.xml" Id="R1fecf6725d004ed2" /><Relationship Type="http://schemas.openxmlformats.org/officeDocument/2006/relationships/slide" Target="/ppt/slides/slide6.xml" Id="R334f35bb258a45c3" /><Relationship Type="http://schemas.openxmlformats.org/officeDocument/2006/relationships/slide" Target="/ppt/slides/slide7.xml" Id="R2e730c005a55481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8ec9ff2e9a41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2fb3f9b534c98" /><Relationship Type="http://schemas.openxmlformats.org/officeDocument/2006/relationships/theme" Target="/ppt/slideMasters/theme/theme1.xml" Id="Rb5391e67e10c46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82fb3f9b534c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975271e1046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ea3f6444e14f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80fff389e848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7db530f5f44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d99dae79d423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52a3d811648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babb6d16d349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VVS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15 229 267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383 537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343 780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6 248 222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8 224 182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SERSJANTSTUA AS  –  57,1 %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BAKKEN INGE MELLAND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ROMUNDSET KURT ARVE  –  21,4 %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Vesseveien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45 21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879 904 382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BAKKEN VVS AS</a:t>
            </a:r>
          </a:p>
        </p:txBody>
      </p:sp>
    </p:spTree>
  </p:cSld>
  <p:clrMapOvr>
    <a:masterClrMapping xmlns:a="http://schemas.openxmlformats.org/drawingml/2006/main"/>
  </p:clrMapOvr>
</p:sld>
</file>