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2fd1a2395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16c271b454ad5"/>
  </p:sldMasterIdLst>
  <p:sldIdLst>
    <p:sldId xmlns:r="http://schemas.openxmlformats.org/officeDocument/2006/relationships" id="256" r:id="Rc810f958a62e4ce1"/>
    <p:sldId xmlns:r="http://schemas.openxmlformats.org/officeDocument/2006/relationships" id="257" r:id="Rd358aab1c96841d3"/>
    <p:sldId xmlns:r="http://schemas.openxmlformats.org/officeDocument/2006/relationships" id="258" r:id="Ra7053f467c744f9c"/>
    <p:sldId xmlns:r="http://schemas.openxmlformats.org/officeDocument/2006/relationships" id="259" r:id="R7bf4149ed5734eec"/>
    <p:sldId xmlns:r="http://schemas.openxmlformats.org/officeDocument/2006/relationships" id="260" r:id="Re8c85bdaf93c41f0"/>
    <p:sldId xmlns:r="http://schemas.openxmlformats.org/officeDocument/2006/relationships" id="261" r:id="R21999e2919ea44d3"/>
    <p:sldId xmlns:r="http://schemas.openxmlformats.org/officeDocument/2006/relationships" id="262" r:id="R1456094cf311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16c271b454ad5" /><Relationship Type="http://schemas.openxmlformats.org/officeDocument/2006/relationships/slide" Target="/ppt/slides/slide1.xml" Id="Rc810f958a62e4ce1" /><Relationship Type="http://schemas.openxmlformats.org/officeDocument/2006/relationships/slide" Target="/ppt/slides/slide2.xml" Id="Rd358aab1c96841d3" /><Relationship Type="http://schemas.openxmlformats.org/officeDocument/2006/relationships/slide" Target="/ppt/slides/slide3.xml" Id="Ra7053f467c744f9c" /><Relationship Type="http://schemas.openxmlformats.org/officeDocument/2006/relationships/slide" Target="/ppt/slides/slide4.xml" Id="R7bf4149ed5734eec" /><Relationship Type="http://schemas.openxmlformats.org/officeDocument/2006/relationships/slide" Target="/ppt/slides/slide5.xml" Id="Re8c85bdaf93c41f0" /><Relationship Type="http://schemas.openxmlformats.org/officeDocument/2006/relationships/slide" Target="/ppt/slides/slide6.xml" Id="R21999e2919ea44d3" /><Relationship Type="http://schemas.openxmlformats.org/officeDocument/2006/relationships/slide" Target="/ppt/slides/slide7.xml" Id="R1456094cf311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99eb41cb4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56ced8664b43" /><Relationship Type="http://schemas.openxmlformats.org/officeDocument/2006/relationships/theme" Target="/ppt/slideMasters/theme/theme1.xml" Id="Rd01c7b33041f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d56ced866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bc04b3db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9215c49c9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c0b060ed6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f8179449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a3bfd2351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a57ffc3c7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7d49b1cf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TAK OG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TAK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TAK OG VEDLIKEHOLD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TAK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TAK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TAK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70 068 640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23 333 149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TAK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INVESTMENT AS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GEORGSEN INVEST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BERGLAND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JANH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TJENESTER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TAK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91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post@follotak.no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879 915 422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TAK OG VEDLIKEHOLD AS</a:t>
            </a:r>
          </a:p>
        </p:txBody>
      </p:sp>
    </p:spTree>
  </p:cSld>
  <p:clrMapOvr>
    <a:masterClrMapping xmlns:a="http://schemas.openxmlformats.org/drawingml/2006/main"/>
  </p:clrMapOvr>
</p:sld>
</file>