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a9817394c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8e5c465cb4931"/>
  </p:sldMasterIdLst>
  <p:sldIdLst>
    <p:sldId xmlns:r="http://schemas.openxmlformats.org/officeDocument/2006/relationships" id="256" r:id="R63514f3c2359433d"/>
    <p:sldId xmlns:r="http://schemas.openxmlformats.org/officeDocument/2006/relationships" id="257" r:id="R686d79a5e6c74936"/>
    <p:sldId xmlns:r="http://schemas.openxmlformats.org/officeDocument/2006/relationships" id="258" r:id="R4515a041dc784bd3"/>
    <p:sldId xmlns:r="http://schemas.openxmlformats.org/officeDocument/2006/relationships" id="259" r:id="R6ac9793bf7ea4997"/>
    <p:sldId xmlns:r="http://schemas.openxmlformats.org/officeDocument/2006/relationships" id="260" r:id="Re0b7bf28c0f741f6"/>
    <p:sldId xmlns:r="http://schemas.openxmlformats.org/officeDocument/2006/relationships" id="261" r:id="R049e9e5a73f846c1"/>
    <p:sldId xmlns:r="http://schemas.openxmlformats.org/officeDocument/2006/relationships" id="262" r:id="Rd33fcbee6919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8e5c465cb4931" /><Relationship Type="http://schemas.openxmlformats.org/officeDocument/2006/relationships/slide" Target="/ppt/slides/slide1.xml" Id="R63514f3c2359433d" /><Relationship Type="http://schemas.openxmlformats.org/officeDocument/2006/relationships/slide" Target="/ppt/slides/slide2.xml" Id="R686d79a5e6c74936" /><Relationship Type="http://schemas.openxmlformats.org/officeDocument/2006/relationships/slide" Target="/ppt/slides/slide3.xml" Id="R4515a041dc784bd3" /><Relationship Type="http://schemas.openxmlformats.org/officeDocument/2006/relationships/slide" Target="/ppt/slides/slide4.xml" Id="R6ac9793bf7ea4997" /><Relationship Type="http://schemas.openxmlformats.org/officeDocument/2006/relationships/slide" Target="/ppt/slides/slide5.xml" Id="Re0b7bf28c0f741f6" /><Relationship Type="http://schemas.openxmlformats.org/officeDocument/2006/relationships/slide" Target="/ppt/slides/slide6.xml" Id="R049e9e5a73f846c1" /><Relationship Type="http://schemas.openxmlformats.org/officeDocument/2006/relationships/slide" Target="/ppt/slides/slide7.xml" Id="Rd33fcbee6919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e1de3911a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a5d36f7349a4" /><Relationship Type="http://schemas.openxmlformats.org/officeDocument/2006/relationships/theme" Target="/ppt/slideMasters/theme/theme1.xml" Id="R29487a476460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ba5d36f73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3330696e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bebf61f5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416f213d5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ca05d89c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953a75f849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f630f48a7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618e8ca8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FABER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FABER BYGG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891 349 611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36 180 555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32 670 998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74 697 987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356 783 264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PROVIDE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FABER BYGG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FABER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JAIJA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879 919 452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FABER BYGG AS</a:t>
            </a:r>
          </a:p>
        </p:txBody>
      </p:sp>
    </p:spTree>
  </p:cSld>
  <p:clrMapOvr>
    <a:masterClrMapping xmlns:a="http://schemas.openxmlformats.org/drawingml/2006/main"/>
  </p:clrMapOvr>
</p:sld>
</file>