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f62f15f75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6a37457624306"/>
  </p:sldMasterIdLst>
  <p:sldIdLst>
    <p:sldId xmlns:r="http://schemas.openxmlformats.org/officeDocument/2006/relationships" id="256" r:id="R929daca43e324f9c"/>
    <p:sldId xmlns:r="http://schemas.openxmlformats.org/officeDocument/2006/relationships" id="257" r:id="R48623ad7b30240f9"/>
    <p:sldId xmlns:r="http://schemas.openxmlformats.org/officeDocument/2006/relationships" id="258" r:id="R375aa0ceda624d2b"/>
    <p:sldId xmlns:r="http://schemas.openxmlformats.org/officeDocument/2006/relationships" id="259" r:id="R9f634e90039e4b5f"/>
    <p:sldId xmlns:r="http://schemas.openxmlformats.org/officeDocument/2006/relationships" id="260" r:id="R1f45e9adcc0e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a37457624306" /><Relationship Type="http://schemas.openxmlformats.org/officeDocument/2006/relationships/slide" Target="/ppt/slides/slide1.xml" Id="R929daca43e324f9c" /><Relationship Type="http://schemas.openxmlformats.org/officeDocument/2006/relationships/slide" Target="/ppt/slides/slide2.xml" Id="R48623ad7b30240f9" /><Relationship Type="http://schemas.openxmlformats.org/officeDocument/2006/relationships/slide" Target="/ppt/slides/slide3.xml" Id="R375aa0ceda624d2b" /><Relationship Type="http://schemas.openxmlformats.org/officeDocument/2006/relationships/slide" Target="/ppt/slides/slide4.xml" Id="R9f634e90039e4b5f" /><Relationship Type="http://schemas.openxmlformats.org/officeDocument/2006/relationships/slide" Target="/ppt/slides/slide5.xml" Id="R1f45e9adcc0e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59880d535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a2fdf2674f51" /><Relationship Type="http://schemas.openxmlformats.org/officeDocument/2006/relationships/theme" Target="/ppt/slideMasters/theme/theme1.xml" Id="Rfb49e1544baa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1a2fdf267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49c2d572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16cc2f56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bbd78c638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2c6cfe64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e1d0e920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BONDEUNGDOMSLAGET I TROMSØ (BUL-TROMSØ)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BONDEUNGDOMSLAGET I TROMSØ (BUL-TROMSØ)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Hotell, 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lagskontoret@bul-tromso.no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www.bul-tromso.no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879 931 452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BONDEUNGDOMSLAGET I TROMSØ (BUL-TROMSØ)</a:t>
            </a:r>
          </a:p>
        </p:txBody>
      </p:sp>
    </p:spTree>
  </p:cSld>
  <p:clrMapOvr>
    <a:masterClrMapping xmlns:a="http://schemas.openxmlformats.org/drawingml/2006/main"/>
  </p:clrMapOvr>
</p:sld>
</file>