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89ed923a0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9463bea404edc"/>
  </p:sldMasterIdLst>
  <p:sldIdLst>
    <p:sldId xmlns:r="http://schemas.openxmlformats.org/officeDocument/2006/relationships" id="256" r:id="R7385986c62d94c26"/>
    <p:sldId xmlns:r="http://schemas.openxmlformats.org/officeDocument/2006/relationships" id="257" r:id="R7d76d46c61e542ba"/>
    <p:sldId xmlns:r="http://schemas.openxmlformats.org/officeDocument/2006/relationships" id="258" r:id="R7e00f2b062f44652"/>
    <p:sldId xmlns:r="http://schemas.openxmlformats.org/officeDocument/2006/relationships" id="259" r:id="Rdd72eeb805e64f58"/>
    <p:sldId xmlns:r="http://schemas.openxmlformats.org/officeDocument/2006/relationships" id="260" r:id="Rae79c9a63986478c"/>
    <p:sldId xmlns:r="http://schemas.openxmlformats.org/officeDocument/2006/relationships" id="261" r:id="R6e731df230344ddd"/>
    <p:sldId xmlns:r="http://schemas.openxmlformats.org/officeDocument/2006/relationships" id="262" r:id="Rc723b5862a7f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9463bea404edc" /><Relationship Type="http://schemas.openxmlformats.org/officeDocument/2006/relationships/slide" Target="/ppt/slides/slide1.xml" Id="R7385986c62d94c26" /><Relationship Type="http://schemas.openxmlformats.org/officeDocument/2006/relationships/slide" Target="/ppt/slides/slide2.xml" Id="R7d76d46c61e542ba" /><Relationship Type="http://schemas.openxmlformats.org/officeDocument/2006/relationships/slide" Target="/ppt/slides/slide3.xml" Id="R7e00f2b062f44652" /><Relationship Type="http://schemas.openxmlformats.org/officeDocument/2006/relationships/slide" Target="/ppt/slides/slide4.xml" Id="Rdd72eeb805e64f58" /><Relationship Type="http://schemas.openxmlformats.org/officeDocument/2006/relationships/slide" Target="/ppt/slides/slide5.xml" Id="Rae79c9a63986478c" /><Relationship Type="http://schemas.openxmlformats.org/officeDocument/2006/relationships/slide" Target="/ppt/slides/slide6.xml" Id="R6e731df230344ddd" /><Relationship Type="http://schemas.openxmlformats.org/officeDocument/2006/relationships/slide" Target="/ppt/slides/slide7.xml" Id="Rc723b5862a7f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742ff7e9e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031b410e947b8" /><Relationship Type="http://schemas.openxmlformats.org/officeDocument/2006/relationships/theme" Target="/ppt/slideMasters/theme/theme1.xml" Id="R4addc049d1be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031b410e9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d701e865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873f2880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4917013e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b6cc41b9f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3ced8a395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618b7a5e4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f898375e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AUTRONICA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AUTRONICA NORWAY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−2 516 632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525 129 941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771 129 140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UTC FIRE &amp; SECURITY LUXEMBOURG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880 011 332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NORWAY AS</a:t>
            </a:r>
          </a:p>
        </p:txBody>
      </p:sp>
    </p:spTree>
  </p:cSld>
  <p:clrMapOvr>
    <a:masterClrMapping xmlns:a="http://schemas.openxmlformats.org/drawingml/2006/main"/>
  </p:clrMapOvr>
</p:sld>
</file>