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1231281d2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84520c1624e67"/>
  </p:sldMasterIdLst>
  <p:sldIdLst>
    <p:sldId xmlns:r="http://schemas.openxmlformats.org/officeDocument/2006/relationships" id="256" r:id="R827554892f8441ee"/>
    <p:sldId xmlns:r="http://schemas.openxmlformats.org/officeDocument/2006/relationships" id="257" r:id="R9b8bd1bb0c5d4d16"/>
    <p:sldId xmlns:r="http://schemas.openxmlformats.org/officeDocument/2006/relationships" id="258" r:id="R91994cf335a5476d"/>
    <p:sldId xmlns:r="http://schemas.openxmlformats.org/officeDocument/2006/relationships" id="259" r:id="Rc45af6776daf49b1"/>
    <p:sldId xmlns:r="http://schemas.openxmlformats.org/officeDocument/2006/relationships" id="260" r:id="R3630427d82794585"/>
    <p:sldId xmlns:r="http://schemas.openxmlformats.org/officeDocument/2006/relationships" id="261" r:id="R7ec6a3f8a8f848d8"/>
    <p:sldId xmlns:r="http://schemas.openxmlformats.org/officeDocument/2006/relationships" id="262" r:id="R78c24719d742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84520c1624e67" /><Relationship Type="http://schemas.openxmlformats.org/officeDocument/2006/relationships/slide" Target="/ppt/slides/slide1.xml" Id="R827554892f8441ee" /><Relationship Type="http://schemas.openxmlformats.org/officeDocument/2006/relationships/slide" Target="/ppt/slides/slide2.xml" Id="R9b8bd1bb0c5d4d16" /><Relationship Type="http://schemas.openxmlformats.org/officeDocument/2006/relationships/slide" Target="/ppt/slides/slide3.xml" Id="R91994cf335a5476d" /><Relationship Type="http://schemas.openxmlformats.org/officeDocument/2006/relationships/slide" Target="/ppt/slides/slide4.xml" Id="Rc45af6776daf49b1" /><Relationship Type="http://schemas.openxmlformats.org/officeDocument/2006/relationships/slide" Target="/ppt/slides/slide5.xml" Id="R3630427d82794585" /><Relationship Type="http://schemas.openxmlformats.org/officeDocument/2006/relationships/slide" Target="/ppt/slides/slide6.xml" Id="R7ec6a3f8a8f848d8" /><Relationship Type="http://schemas.openxmlformats.org/officeDocument/2006/relationships/slide" Target="/ppt/slides/slide7.xml" Id="R78c24719d742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24a88ed76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c9b4cbdb4124" /><Relationship Type="http://schemas.openxmlformats.org/officeDocument/2006/relationships/theme" Target="/ppt/slideMasters/theme/theme1.xml" Id="R4a5e2d41f323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ec9b4cbdb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9a0c06ed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ea868eb22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381a1591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63eeb973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9330e6947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edeb48403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796c63a83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COVENT 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COVENT GARDEN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SIMEN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Mørk - H0502, Bergerveien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880 124 382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