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746093202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dd721fa8b480d"/>
  </p:sldMasterIdLst>
  <p:sldIdLst>
    <p:sldId xmlns:r="http://schemas.openxmlformats.org/officeDocument/2006/relationships" id="256" r:id="Ra8738d3718fd4ce2"/>
    <p:sldId xmlns:r="http://schemas.openxmlformats.org/officeDocument/2006/relationships" id="257" r:id="Rb145c34651aa416b"/>
    <p:sldId xmlns:r="http://schemas.openxmlformats.org/officeDocument/2006/relationships" id="258" r:id="R3fa5ed95cae44514"/>
    <p:sldId xmlns:r="http://schemas.openxmlformats.org/officeDocument/2006/relationships" id="259" r:id="Rebf86d803bd2441a"/>
    <p:sldId xmlns:r="http://schemas.openxmlformats.org/officeDocument/2006/relationships" id="260" r:id="R911f10dfe6d742da"/>
    <p:sldId xmlns:r="http://schemas.openxmlformats.org/officeDocument/2006/relationships" id="261" r:id="R3805ada356be4001"/>
    <p:sldId xmlns:r="http://schemas.openxmlformats.org/officeDocument/2006/relationships" id="262" r:id="Rfe47553638be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dd721fa8b480d" /><Relationship Type="http://schemas.openxmlformats.org/officeDocument/2006/relationships/slide" Target="/ppt/slides/slide1.xml" Id="Ra8738d3718fd4ce2" /><Relationship Type="http://schemas.openxmlformats.org/officeDocument/2006/relationships/slide" Target="/ppt/slides/slide2.xml" Id="Rb145c34651aa416b" /><Relationship Type="http://schemas.openxmlformats.org/officeDocument/2006/relationships/slide" Target="/ppt/slides/slide3.xml" Id="R3fa5ed95cae44514" /><Relationship Type="http://schemas.openxmlformats.org/officeDocument/2006/relationships/slide" Target="/ppt/slides/slide4.xml" Id="Rebf86d803bd2441a" /><Relationship Type="http://schemas.openxmlformats.org/officeDocument/2006/relationships/slide" Target="/ppt/slides/slide5.xml" Id="R911f10dfe6d742da" /><Relationship Type="http://schemas.openxmlformats.org/officeDocument/2006/relationships/slide" Target="/ppt/slides/slide6.xml" Id="R3805ada356be4001" /><Relationship Type="http://schemas.openxmlformats.org/officeDocument/2006/relationships/slide" Target="/ppt/slides/slide7.xml" Id="Rfe47553638be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2c426c4de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04f9530e8467e" /><Relationship Type="http://schemas.openxmlformats.org/officeDocument/2006/relationships/theme" Target="/ppt/slideMasters/theme/theme1.xml" Id="Rcbd9a4c34e44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04f9530e8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afea751e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06088fc3b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d011589f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4dd609c5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cc869a1c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a0c98fba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c18e06f5e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