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00ff566db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222d4ed5243f3"/>
  </p:sldMasterIdLst>
  <p:sldIdLst>
    <p:sldId xmlns:r="http://schemas.openxmlformats.org/officeDocument/2006/relationships" id="256" r:id="R3f84d9b7f5664407"/>
    <p:sldId xmlns:r="http://schemas.openxmlformats.org/officeDocument/2006/relationships" id="257" r:id="R3e6decabf6954ca7"/>
    <p:sldId xmlns:r="http://schemas.openxmlformats.org/officeDocument/2006/relationships" id="258" r:id="R04b4294eecbe4bf8"/>
    <p:sldId xmlns:r="http://schemas.openxmlformats.org/officeDocument/2006/relationships" id="259" r:id="R0bbf73978f9143da"/>
    <p:sldId xmlns:r="http://schemas.openxmlformats.org/officeDocument/2006/relationships" id="260" r:id="Rcc40eeeca82445c3"/>
    <p:sldId xmlns:r="http://schemas.openxmlformats.org/officeDocument/2006/relationships" id="261" r:id="R16252438ee704860"/>
    <p:sldId xmlns:r="http://schemas.openxmlformats.org/officeDocument/2006/relationships" id="262" r:id="R26c3c7e39244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222d4ed5243f3" /><Relationship Type="http://schemas.openxmlformats.org/officeDocument/2006/relationships/slide" Target="/ppt/slides/slide1.xml" Id="R3f84d9b7f5664407" /><Relationship Type="http://schemas.openxmlformats.org/officeDocument/2006/relationships/slide" Target="/ppt/slides/slide2.xml" Id="R3e6decabf6954ca7" /><Relationship Type="http://schemas.openxmlformats.org/officeDocument/2006/relationships/slide" Target="/ppt/slides/slide3.xml" Id="R04b4294eecbe4bf8" /><Relationship Type="http://schemas.openxmlformats.org/officeDocument/2006/relationships/slide" Target="/ppt/slides/slide4.xml" Id="R0bbf73978f9143da" /><Relationship Type="http://schemas.openxmlformats.org/officeDocument/2006/relationships/slide" Target="/ppt/slides/slide5.xml" Id="Rcc40eeeca82445c3" /><Relationship Type="http://schemas.openxmlformats.org/officeDocument/2006/relationships/slide" Target="/ppt/slides/slide6.xml" Id="R16252438ee704860" /><Relationship Type="http://schemas.openxmlformats.org/officeDocument/2006/relationships/slide" Target="/ppt/slides/slide7.xml" Id="R26c3c7e39244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3cc839fd7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935f3eae44de" /><Relationship Type="http://schemas.openxmlformats.org/officeDocument/2006/relationships/theme" Target="/ppt/slideMasters/theme/theme1.xml" Id="R22c3d5fa7ef1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3935f3eae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60a0c9589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6bf268e5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247c5d41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434c009ca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bab99ffa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0dede21a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3af7b621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EVINY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251 237 523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−226 734 239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2 106 444 972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12 127 659 060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36 802 573 723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KOMMUNE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ALVER KOMMUNE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KOMMUNE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 KOMMUNE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www.eviny.no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880 309 102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AS</a:t>
            </a:r>
          </a:p>
        </p:txBody>
      </p:sp>
    </p:spTree>
  </p:cSld>
  <p:clrMapOvr>
    <a:masterClrMapping xmlns:a="http://schemas.openxmlformats.org/drawingml/2006/main"/>
  </p:clrMapOvr>
</p:sld>
</file>