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72c1489ca49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5b851e311485f"/>
  </p:sldMasterIdLst>
  <p:sldIdLst>
    <p:sldId xmlns:r="http://schemas.openxmlformats.org/officeDocument/2006/relationships" id="256" r:id="Re1733af63ca744ba"/>
    <p:sldId xmlns:r="http://schemas.openxmlformats.org/officeDocument/2006/relationships" id="257" r:id="Rb0489a94794f47f4"/>
    <p:sldId xmlns:r="http://schemas.openxmlformats.org/officeDocument/2006/relationships" id="258" r:id="Ra899ed3d6ac44ced"/>
    <p:sldId xmlns:r="http://schemas.openxmlformats.org/officeDocument/2006/relationships" id="259" r:id="R60acfa7ce5d64f21"/>
    <p:sldId xmlns:r="http://schemas.openxmlformats.org/officeDocument/2006/relationships" id="260" r:id="R061bbac56d6b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5b851e311485f" /><Relationship Type="http://schemas.openxmlformats.org/officeDocument/2006/relationships/slide" Target="/ppt/slides/slide1.xml" Id="Re1733af63ca744ba" /><Relationship Type="http://schemas.openxmlformats.org/officeDocument/2006/relationships/slide" Target="/ppt/slides/slide2.xml" Id="Rb0489a94794f47f4" /><Relationship Type="http://schemas.openxmlformats.org/officeDocument/2006/relationships/slide" Target="/ppt/slides/slide3.xml" Id="Ra899ed3d6ac44ced" /><Relationship Type="http://schemas.openxmlformats.org/officeDocument/2006/relationships/slide" Target="/ppt/slides/slide4.xml" Id="R60acfa7ce5d64f21" /><Relationship Type="http://schemas.openxmlformats.org/officeDocument/2006/relationships/slide" Target="/ppt/slides/slide5.xml" Id="R061bbac56d6b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fd894072b4e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f29274bc14744" /><Relationship Type="http://schemas.openxmlformats.org/officeDocument/2006/relationships/theme" Target="/ppt/slideMasters/theme/theme1.xml" Id="Rd55c3206334e4e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3f29274bc1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ec86d0962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d38978588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44d450c8e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cacdc3b75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f9b9179049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HANSEN ENGINEERING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HANSEN ENGINEERING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HANSEN ENGINEERING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HANSEN ENGINEERING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HANSEN ENGINEERING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HANSEN ENGINEERING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Folloveien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85 55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lars@lhe.no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880 332 562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HANSEN ENGINEERING</a:t>
            </a:r>
          </a:p>
        </p:txBody>
      </p:sp>
    </p:spTree>
  </p:cSld>
  <p:clrMapOvr>
    <a:masterClrMapping xmlns:a="http://schemas.openxmlformats.org/drawingml/2006/main"/>
  </p:clrMapOvr>
</p:sld>
</file>