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1fe1de728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2d82edf644a1e"/>
  </p:sldMasterIdLst>
  <p:sldIdLst>
    <p:sldId xmlns:r="http://schemas.openxmlformats.org/officeDocument/2006/relationships" id="256" r:id="Ree0614e257464b8b"/>
    <p:sldId xmlns:r="http://schemas.openxmlformats.org/officeDocument/2006/relationships" id="257" r:id="R7efb4dd677f74f39"/>
    <p:sldId xmlns:r="http://schemas.openxmlformats.org/officeDocument/2006/relationships" id="258" r:id="Ra2a9a5c1a0904ef5"/>
    <p:sldId xmlns:r="http://schemas.openxmlformats.org/officeDocument/2006/relationships" id="259" r:id="R1193171e5fdc4f5a"/>
    <p:sldId xmlns:r="http://schemas.openxmlformats.org/officeDocument/2006/relationships" id="260" r:id="R76eedd4b1fd74a92"/>
    <p:sldId xmlns:r="http://schemas.openxmlformats.org/officeDocument/2006/relationships" id="261" r:id="R826926d572744ce4"/>
    <p:sldId xmlns:r="http://schemas.openxmlformats.org/officeDocument/2006/relationships" id="262" r:id="R52648c99f20f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2d82edf644a1e" /><Relationship Type="http://schemas.openxmlformats.org/officeDocument/2006/relationships/slide" Target="/ppt/slides/slide1.xml" Id="Ree0614e257464b8b" /><Relationship Type="http://schemas.openxmlformats.org/officeDocument/2006/relationships/slide" Target="/ppt/slides/slide2.xml" Id="R7efb4dd677f74f39" /><Relationship Type="http://schemas.openxmlformats.org/officeDocument/2006/relationships/slide" Target="/ppt/slides/slide3.xml" Id="Ra2a9a5c1a0904ef5" /><Relationship Type="http://schemas.openxmlformats.org/officeDocument/2006/relationships/slide" Target="/ppt/slides/slide4.xml" Id="R1193171e5fdc4f5a" /><Relationship Type="http://schemas.openxmlformats.org/officeDocument/2006/relationships/slide" Target="/ppt/slides/slide5.xml" Id="R76eedd4b1fd74a92" /><Relationship Type="http://schemas.openxmlformats.org/officeDocument/2006/relationships/slide" Target="/ppt/slides/slide6.xml" Id="R826926d572744ce4" /><Relationship Type="http://schemas.openxmlformats.org/officeDocument/2006/relationships/slide" Target="/ppt/slides/slide7.xml" Id="R52648c99f20f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bbd93d0fc41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577bd222a4286" /><Relationship Type="http://schemas.openxmlformats.org/officeDocument/2006/relationships/theme" Target="/ppt/slideMasters/theme/theme1.xml" Id="Rb917f39e0c70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577bd222a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a4b69da54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883cc8751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24d13d36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9a3303e8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df32d3c2c48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fee6f30b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960699fdf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ETRADE ARCTIC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ETRADE ARCTIC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28 099 065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28 939 281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Leilighetsnummer 17, 4. etasje, Vestregata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880 345 532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ETRADE ARCTIC AS</a:t>
            </a:r>
          </a:p>
        </p:txBody>
      </p:sp>
    </p:spTree>
  </p:cSld>
  <p:clrMapOvr>
    <a:masterClrMapping xmlns:a="http://schemas.openxmlformats.org/drawingml/2006/main"/>
  </p:clrMapOvr>
</p:sld>
</file>