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2a2c0a6b0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b60770d504639"/>
  </p:sldMasterIdLst>
  <p:sldIdLst>
    <p:sldId xmlns:r="http://schemas.openxmlformats.org/officeDocument/2006/relationships" id="256" r:id="R9b52eda59cb049ec"/>
    <p:sldId xmlns:r="http://schemas.openxmlformats.org/officeDocument/2006/relationships" id="257" r:id="Rb76e549210084845"/>
    <p:sldId xmlns:r="http://schemas.openxmlformats.org/officeDocument/2006/relationships" id="258" r:id="Rd74417eac11e4ae2"/>
    <p:sldId xmlns:r="http://schemas.openxmlformats.org/officeDocument/2006/relationships" id="259" r:id="R6af2be8448664810"/>
    <p:sldId xmlns:r="http://schemas.openxmlformats.org/officeDocument/2006/relationships" id="260" r:id="R2d893710b96a479d"/>
    <p:sldId xmlns:r="http://schemas.openxmlformats.org/officeDocument/2006/relationships" id="261" r:id="R59b47ad2c6354067"/>
    <p:sldId xmlns:r="http://schemas.openxmlformats.org/officeDocument/2006/relationships" id="262" r:id="R2d4a7fae6b75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b60770d504639" /><Relationship Type="http://schemas.openxmlformats.org/officeDocument/2006/relationships/slide" Target="/ppt/slides/slide1.xml" Id="R9b52eda59cb049ec" /><Relationship Type="http://schemas.openxmlformats.org/officeDocument/2006/relationships/slide" Target="/ppt/slides/slide2.xml" Id="Rb76e549210084845" /><Relationship Type="http://schemas.openxmlformats.org/officeDocument/2006/relationships/slide" Target="/ppt/slides/slide3.xml" Id="Rd74417eac11e4ae2" /><Relationship Type="http://schemas.openxmlformats.org/officeDocument/2006/relationships/slide" Target="/ppt/slides/slide4.xml" Id="R6af2be8448664810" /><Relationship Type="http://schemas.openxmlformats.org/officeDocument/2006/relationships/slide" Target="/ppt/slides/slide5.xml" Id="R2d893710b96a479d" /><Relationship Type="http://schemas.openxmlformats.org/officeDocument/2006/relationships/slide" Target="/ppt/slides/slide6.xml" Id="R59b47ad2c6354067" /><Relationship Type="http://schemas.openxmlformats.org/officeDocument/2006/relationships/slide" Target="/ppt/slides/slide7.xml" Id="R2d4a7fae6b75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1e530d6a3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cb96fdf0450c" /><Relationship Type="http://schemas.openxmlformats.org/officeDocument/2006/relationships/theme" Target="/ppt/slideMasters/theme/theme1.xml" Id="R67cd8c2d11a1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2cb96fdf0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3eab3b98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f5d7f042a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67b9777e2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e7247421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3cfab2f2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f38cdcaf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07b3f229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EIENDOM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24 094 104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Rælingsveg 261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880 363 492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