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dff8a57d634f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96516a90ec4f79"/>
  </p:sldMasterIdLst>
  <p:sldIdLst>
    <p:sldId xmlns:r="http://schemas.openxmlformats.org/officeDocument/2006/relationships" id="256" r:id="Rad667d68aede472c"/>
    <p:sldId xmlns:r="http://schemas.openxmlformats.org/officeDocument/2006/relationships" id="257" r:id="R2ebc02c95fd54827"/>
    <p:sldId xmlns:r="http://schemas.openxmlformats.org/officeDocument/2006/relationships" id="258" r:id="Rdf375a920e084e9a"/>
    <p:sldId xmlns:r="http://schemas.openxmlformats.org/officeDocument/2006/relationships" id="259" r:id="R85f7742ecfb441ea"/>
    <p:sldId xmlns:r="http://schemas.openxmlformats.org/officeDocument/2006/relationships" id="260" r:id="R94f9e3cebd3c4037"/>
    <p:sldId xmlns:r="http://schemas.openxmlformats.org/officeDocument/2006/relationships" id="261" r:id="R18040f16e5264899"/>
    <p:sldId xmlns:r="http://schemas.openxmlformats.org/officeDocument/2006/relationships" id="262" r:id="R69db78cf85b246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96516a90ec4f79" /><Relationship Type="http://schemas.openxmlformats.org/officeDocument/2006/relationships/slide" Target="/ppt/slides/slide1.xml" Id="Rad667d68aede472c" /><Relationship Type="http://schemas.openxmlformats.org/officeDocument/2006/relationships/slide" Target="/ppt/slides/slide2.xml" Id="R2ebc02c95fd54827" /><Relationship Type="http://schemas.openxmlformats.org/officeDocument/2006/relationships/slide" Target="/ppt/slides/slide3.xml" Id="Rdf375a920e084e9a" /><Relationship Type="http://schemas.openxmlformats.org/officeDocument/2006/relationships/slide" Target="/ppt/slides/slide4.xml" Id="R85f7742ecfb441ea" /><Relationship Type="http://schemas.openxmlformats.org/officeDocument/2006/relationships/slide" Target="/ppt/slides/slide5.xml" Id="R94f9e3cebd3c4037" /><Relationship Type="http://schemas.openxmlformats.org/officeDocument/2006/relationships/slide" Target="/ppt/slides/slide6.xml" Id="R18040f16e5264899" /><Relationship Type="http://schemas.openxmlformats.org/officeDocument/2006/relationships/slide" Target="/ppt/slides/slide7.xml" Id="R69db78cf85b246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b1621cc2243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61b74e94f4980" /><Relationship Type="http://schemas.openxmlformats.org/officeDocument/2006/relationships/theme" Target="/ppt/slideMasters/theme/theme1.xml" Id="R1e5853ba94b645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a61b74e94f49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ee26ae7904a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daeebde264b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d877ee14b4d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f44af699d4e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fc738165b46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9a6ffc96a45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60367623d45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HASUND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36 621 932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3 863 556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3 170 705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11 968 871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74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firmapost@hasund.com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880 381 962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