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c0e8784da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9550887634904"/>
  </p:sldMasterIdLst>
  <p:sldIdLst>
    <p:sldId xmlns:r="http://schemas.openxmlformats.org/officeDocument/2006/relationships" id="256" r:id="R7d64ff9d5c0c464b"/>
    <p:sldId xmlns:r="http://schemas.openxmlformats.org/officeDocument/2006/relationships" id="257" r:id="R2c32f88d2b044ac0"/>
    <p:sldId xmlns:r="http://schemas.openxmlformats.org/officeDocument/2006/relationships" id="258" r:id="Readb62c9527c4415"/>
    <p:sldId xmlns:r="http://schemas.openxmlformats.org/officeDocument/2006/relationships" id="259" r:id="R8c546b59ce0f4651"/>
    <p:sldId xmlns:r="http://schemas.openxmlformats.org/officeDocument/2006/relationships" id="260" r:id="R338c63e021c04dd0"/>
    <p:sldId xmlns:r="http://schemas.openxmlformats.org/officeDocument/2006/relationships" id="261" r:id="Re717ec20ad97482f"/>
    <p:sldId xmlns:r="http://schemas.openxmlformats.org/officeDocument/2006/relationships" id="262" r:id="R0652caaa7c99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9550887634904" /><Relationship Type="http://schemas.openxmlformats.org/officeDocument/2006/relationships/slide" Target="/ppt/slides/slide1.xml" Id="R7d64ff9d5c0c464b" /><Relationship Type="http://schemas.openxmlformats.org/officeDocument/2006/relationships/slide" Target="/ppt/slides/slide2.xml" Id="R2c32f88d2b044ac0" /><Relationship Type="http://schemas.openxmlformats.org/officeDocument/2006/relationships/slide" Target="/ppt/slides/slide3.xml" Id="Readb62c9527c4415" /><Relationship Type="http://schemas.openxmlformats.org/officeDocument/2006/relationships/slide" Target="/ppt/slides/slide4.xml" Id="R8c546b59ce0f4651" /><Relationship Type="http://schemas.openxmlformats.org/officeDocument/2006/relationships/slide" Target="/ppt/slides/slide5.xml" Id="R338c63e021c04dd0" /><Relationship Type="http://schemas.openxmlformats.org/officeDocument/2006/relationships/slide" Target="/ppt/slides/slide6.xml" Id="Re717ec20ad97482f" /><Relationship Type="http://schemas.openxmlformats.org/officeDocument/2006/relationships/slide" Target="/ppt/slides/slide7.xml" Id="R0652caaa7c99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a0e8347f4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e64524d8e4f4f" /><Relationship Type="http://schemas.openxmlformats.org/officeDocument/2006/relationships/theme" Target="/ppt/slideMasters/theme/theme1.xml" Id="Re103a82d77ad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e64524d8e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e659b65f9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824ccbb4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fbf38bc90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61c257faf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c9ec547a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dca3f608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6fb262aa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AUCTORITAS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AUCTORITAS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AUCTORITAS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AUCTORITAS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AUCTORITAS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AUCTORITAS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5 551 854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56 370 282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57 217 913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AUCTORITAS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HAAKONSEN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AUCTORITAS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Erik Haakonsen, Lille Stranden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880 387 022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AUCTORITAS AS</a:t>
            </a:r>
          </a:p>
        </p:txBody>
      </p:sp>
    </p:spTree>
  </p:cSld>
  <p:clrMapOvr>
    <a:masterClrMapping xmlns:a="http://schemas.openxmlformats.org/drawingml/2006/main"/>
  </p:clrMapOvr>
</p:sld>
</file>