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9a18a4004c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f68ab60d2433c"/>
  </p:sldMasterIdLst>
  <p:sldIdLst>
    <p:sldId xmlns:r="http://schemas.openxmlformats.org/officeDocument/2006/relationships" id="256" r:id="Ra318c925635f4a8d"/>
    <p:sldId xmlns:r="http://schemas.openxmlformats.org/officeDocument/2006/relationships" id="257" r:id="R6ffcabf34e844623"/>
    <p:sldId xmlns:r="http://schemas.openxmlformats.org/officeDocument/2006/relationships" id="258" r:id="Re8b5ba12ab884b82"/>
    <p:sldId xmlns:r="http://schemas.openxmlformats.org/officeDocument/2006/relationships" id="259" r:id="R441bc9faca21492a"/>
    <p:sldId xmlns:r="http://schemas.openxmlformats.org/officeDocument/2006/relationships" id="260" r:id="R2ed5da2470b24669"/>
    <p:sldId xmlns:r="http://schemas.openxmlformats.org/officeDocument/2006/relationships" id="261" r:id="R9065e20370b94a56"/>
    <p:sldId xmlns:r="http://schemas.openxmlformats.org/officeDocument/2006/relationships" id="262" r:id="Rb285c5d8d6b7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f68ab60d2433c" /><Relationship Type="http://schemas.openxmlformats.org/officeDocument/2006/relationships/slide" Target="/ppt/slides/slide1.xml" Id="Ra318c925635f4a8d" /><Relationship Type="http://schemas.openxmlformats.org/officeDocument/2006/relationships/slide" Target="/ppt/slides/slide2.xml" Id="R6ffcabf34e844623" /><Relationship Type="http://schemas.openxmlformats.org/officeDocument/2006/relationships/slide" Target="/ppt/slides/slide3.xml" Id="Re8b5ba12ab884b82" /><Relationship Type="http://schemas.openxmlformats.org/officeDocument/2006/relationships/slide" Target="/ppt/slides/slide4.xml" Id="R441bc9faca21492a" /><Relationship Type="http://schemas.openxmlformats.org/officeDocument/2006/relationships/slide" Target="/ppt/slides/slide5.xml" Id="R2ed5da2470b24669" /><Relationship Type="http://schemas.openxmlformats.org/officeDocument/2006/relationships/slide" Target="/ppt/slides/slide6.xml" Id="R9065e20370b94a56" /><Relationship Type="http://schemas.openxmlformats.org/officeDocument/2006/relationships/slide" Target="/ppt/slides/slide7.xml" Id="Rb285c5d8d6b7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5e736125e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c7816cf74634" /><Relationship Type="http://schemas.openxmlformats.org/officeDocument/2006/relationships/theme" Target="/ppt/slideMasters/theme/theme1.xml" Id="R2aba3ce5a091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fc7816cf7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3e402f83f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59e95d06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5293240cd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a44d85d7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d8a7265c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69e36fef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341e533d9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BR. THORKILDSEN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THORKILDSEN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BR. THORKILDSEN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THORKILDSEN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THORKILDSEN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THORKILDSEN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214 050 974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−11 494 842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17 091 391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113 711 862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THORKILDSEN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&amp; GARPESTAD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THORKILDSEN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Røsseviga næringsområde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66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post@br-thorkildsen.no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880 399 462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THORKILDSEN AS</a:t>
            </a:r>
          </a:p>
        </p:txBody>
      </p:sp>
    </p:spTree>
  </p:cSld>
  <p:clrMapOvr>
    <a:masterClrMapping xmlns:a="http://schemas.openxmlformats.org/drawingml/2006/main"/>
  </p:clrMapOvr>
</p:sld>
</file>