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bd7a590b58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44946d35374dfa"/>
  </p:sldMasterIdLst>
  <p:sldIdLst>
    <p:sldId xmlns:r="http://schemas.openxmlformats.org/officeDocument/2006/relationships" id="256" r:id="Rfbc529d4ac8a4a24"/>
    <p:sldId xmlns:r="http://schemas.openxmlformats.org/officeDocument/2006/relationships" id="257" r:id="R5be96f8ba39c499f"/>
    <p:sldId xmlns:r="http://schemas.openxmlformats.org/officeDocument/2006/relationships" id="258" r:id="Rc4b2e685b5284bb8"/>
    <p:sldId xmlns:r="http://schemas.openxmlformats.org/officeDocument/2006/relationships" id="259" r:id="R45b73d18727d4222"/>
    <p:sldId xmlns:r="http://schemas.openxmlformats.org/officeDocument/2006/relationships" id="260" r:id="Rce17021519a14be1"/>
    <p:sldId xmlns:r="http://schemas.openxmlformats.org/officeDocument/2006/relationships" id="261" r:id="R1a2383fa70b4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4946d35374dfa" /><Relationship Type="http://schemas.openxmlformats.org/officeDocument/2006/relationships/slide" Target="/ppt/slides/slide1.xml" Id="Rfbc529d4ac8a4a24" /><Relationship Type="http://schemas.openxmlformats.org/officeDocument/2006/relationships/slide" Target="/ppt/slides/slide2.xml" Id="R5be96f8ba39c499f" /><Relationship Type="http://schemas.openxmlformats.org/officeDocument/2006/relationships/slide" Target="/ppt/slides/slide3.xml" Id="Rc4b2e685b5284bb8" /><Relationship Type="http://schemas.openxmlformats.org/officeDocument/2006/relationships/slide" Target="/ppt/slides/slide4.xml" Id="R45b73d18727d4222" /><Relationship Type="http://schemas.openxmlformats.org/officeDocument/2006/relationships/slide" Target="/ppt/slides/slide5.xml" Id="Rce17021519a14be1" /><Relationship Type="http://schemas.openxmlformats.org/officeDocument/2006/relationships/slide" Target="/ppt/slides/slide6.xml" Id="R1a2383fa70b4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f5f1735a0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ef72428344b18" /><Relationship Type="http://schemas.openxmlformats.org/officeDocument/2006/relationships/theme" Target="/ppt/slideMasters/theme/theme1.xml" Id="Rad38ae79353f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5ef7242834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37448c2f941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f785632dc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a3d92eae8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f4e553cbe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3730dccdc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7cfe6037b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STABEKK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 etg, Storengveien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07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880 405 802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