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56c89f4b9440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0c12b3163442cb"/>
  </p:sldMasterIdLst>
  <p:sldIdLst>
    <p:sldId xmlns:r="http://schemas.openxmlformats.org/officeDocument/2006/relationships" id="256" r:id="Rdc46dbb86bf944c6"/>
    <p:sldId xmlns:r="http://schemas.openxmlformats.org/officeDocument/2006/relationships" id="257" r:id="R5269201473ac48eb"/>
    <p:sldId xmlns:r="http://schemas.openxmlformats.org/officeDocument/2006/relationships" id="258" r:id="Rbc4f4f4f37564e7a"/>
    <p:sldId xmlns:r="http://schemas.openxmlformats.org/officeDocument/2006/relationships" id="259" r:id="R88d5a684da5d4dfe"/>
    <p:sldId xmlns:r="http://schemas.openxmlformats.org/officeDocument/2006/relationships" id="260" r:id="R65d014fa89074ea9"/>
    <p:sldId xmlns:r="http://schemas.openxmlformats.org/officeDocument/2006/relationships" id="261" r:id="R4769403241e94426"/>
    <p:sldId xmlns:r="http://schemas.openxmlformats.org/officeDocument/2006/relationships" id="262" r:id="R797fb9f022a546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c12b3163442cb" /><Relationship Type="http://schemas.openxmlformats.org/officeDocument/2006/relationships/slide" Target="/ppt/slides/slide1.xml" Id="Rdc46dbb86bf944c6" /><Relationship Type="http://schemas.openxmlformats.org/officeDocument/2006/relationships/slide" Target="/ppt/slides/slide2.xml" Id="R5269201473ac48eb" /><Relationship Type="http://schemas.openxmlformats.org/officeDocument/2006/relationships/slide" Target="/ppt/slides/slide3.xml" Id="Rbc4f4f4f37564e7a" /><Relationship Type="http://schemas.openxmlformats.org/officeDocument/2006/relationships/slide" Target="/ppt/slides/slide4.xml" Id="R88d5a684da5d4dfe" /><Relationship Type="http://schemas.openxmlformats.org/officeDocument/2006/relationships/slide" Target="/ppt/slides/slide5.xml" Id="R65d014fa89074ea9" /><Relationship Type="http://schemas.openxmlformats.org/officeDocument/2006/relationships/slide" Target="/ppt/slides/slide6.xml" Id="R4769403241e94426" /><Relationship Type="http://schemas.openxmlformats.org/officeDocument/2006/relationships/slide" Target="/ppt/slides/slide7.xml" Id="R797fb9f022a546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7914bcbacb41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90b6fa2bf4d15" /><Relationship Type="http://schemas.openxmlformats.org/officeDocument/2006/relationships/theme" Target="/ppt/slideMasters/theme/theme1.xml" Id="R4b5740e4ef1e40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90b6fa2bf4d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52c9669cb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3ec56b34647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60aff6f2646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a3280e7de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2b47149d54e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2757c294445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01d6e986748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ARTESIA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ARTESIA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ARTESIA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ARTESIA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ARTESIA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ARTESIA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31 693 303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−1 747 751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−1 978 616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−4 913 866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8 821 150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ARTESIA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DET BRITISKE INVESTERINGSCOMPAGNIE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ARTESIA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Majorstuveien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93 35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www.artesia.no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880 407 112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ARTESIA AS</a:t>
            </a:r>
          </a:p>
        </p:txBody>
      </p:sp>
    </p:spTree>
  </p:cSld>
  <p:clrMapOvr>
    <a:masterClrMapping xmlns:a="http://schemas.openxmlformats.org/drawingml/2006/main"/>
  </p:clrMapOvr>
</p:sld>
</file>