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78d3c6c0641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d01f214ae4bdd"/>
  </p:sldMasterIdLst>
  <p:sldIdLst>
    <p:sldId xmlns:r="http://schemas.openxmlformats.org/officeDocument/2006/relationships" id="256" r:id="R572c4064ccb74b57"/>
    <p:sldId xmlns:r="http://schemas.openxmlformats.org/officeDocument/2006/relationships" id="257" r:id="Rce7f348757e54cf9"/>
    <p:sldId xmlns:r="http://schemas.openxmlformats.org/officeDocument/2006/relationships" id="258" r:id="R351c7bdadbf34834"/>
    <p:sldId xmlns:r="http://schemas.openxmlformats.org/officeDocument/2006/relationships" id="259" r:id="R747b54ee08434b98"/>
    <p:sldId xmlns:r="http://schemas.openxmlformats.org/officeDocument/2006/relationships" id="260" r:id="R9834bc5c88a843fb"/>
    <p:sldId xmlns:r="http://schemas.openxmlformats.org/officeDocument/2006/relationships" id="261" r:id="R33bc8399ee284a51"/>
    <p:sldId xmlns:r="http://schemas.openxmlformats.org/officeDocument/2006/relationships" id="262" r:id="R9aa0d17ed29b4c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d01f214ae4bdd" /><Relationship Type="http://schemas.openxmlformats.org/officeDocument/2006/relationships/slide" Target="/ppt/slides/slide1.xml" Id="R572c4064ccb74b57" /><Relationship Type="http://schemas.openxmlformats.org/officeDocument/2006/relationships/slide" Target="/ppt/slides/slide2.xml" Id="Rce7f348757e54cf9" /><Relationship Type="http://schemas.openxmlformats.org/officeDocument/2006/relationships/slide" Target="/ppt/slides/slide3.xml" Id="R351c7bdadbf34834" /><Relationship Type="http://schemas.openxmlformats.org/officeDocument/2006/relationships/slide" Target="/ppt/slides/slide4.xml" Id="R747b54ee08434b98" /><Relationship Type="http://schemas.openxmlformats.org/officeDocument/2006/relationships/slide" Target="/ppt/slides/slide5.xml" Id="R9834bc5c88a843fb" /><Relationship Type="http://schemas.openxmlformats.org/officeDocument/2006/relationships/slide" Target="/ppt/slides/slide6.xml" Id="R33bc8399ee284a51" /><Relationship Type="http://schemas.openxmlformats.org/officeDocument/2006/relationships/slide" Target="/ppt/slides/slide7.xml" Id="R9aa0d17ed29b4c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3b183d4874a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cb6485cfb4a95" /><Relationship Type="http://schemas.openxmlformats.org/officeDocument/2006/relationships/theme" Target="/ppt/slideMasters/theme/theme1.xml" Id="R9405b352ee8440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cb6485cfb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8a239a3ca44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d78a5df9d42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7d0b425964d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4bd0b8d284f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9bba98ee04f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ece26b449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0ea18a1448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HAGA &amp; BERG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 &amp; 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&amp; BERG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 &amp; 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 &amp; 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 &amp; 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261 671 185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25 436 204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31 942 303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17 446 592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108 309 419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 &amp; 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HAGA&amp;BERG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 &amp; BERG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4. etg, Ryensvingen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71 77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post@hagaberg.no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880 409 972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 &amp; BERG ENTREPRENØR AS</a:t>
            </a:r>
          </a:p>
        </p:txBody>
      </p:sp>
    </p:spTree>
  </p:cSld>
  <p:clrMapOvr>
    <a:masterClrMapping xmlns:a="http://schemas.openxmlformats.org/drawingml/2006/main"/>
  </p:clrMapOvr>
</p:sld>
</file>