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abccc4af0340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3c4bb858364be2"/>
  </p:sldMasterIdLst>
  <p:sldIdLst>
    <p:sldId xmlns:r="http://schemas.openxmlformats.org/officeDocument/2006/relationships" id="256" r:id="R52c38282bdd746cd"/>
    <p:sldId xmlns:r="http://schemas.openxmlformats.org/officeDocument/2006/relationships" id="257" r:id="R23ce3d7f8772473e"/>
    <p:sldId xmlns:r="http://schemas.openxmlformats.org/officeDocument/2006/relationships" id="258" r:id="R0cbe9658400241d6"/>
    <p:sldId xmlns:r="http://schemas.openxmlformats.org/officeDocument/2006/relationships" id="259" r:id="R2160e0466fa0414a"/>
    <p:sldId xmlns:r="http://schemas.openxmlformats.org/officeDocument/2006/relationships" id="260" r:id="Ra0e547b707834cc3"/>
    <p:sldId xmlns:r="http://schemas.openxmlformats.org/officeDocument/2006/relationships" id="261" r:id="R0b7f4d9d218d4ed8"/>
    <p:sldId xmlns:r="http://schemas.openxmlformats.org/officeDocument/2006/relationships" id="262" r:id="Rcb3481dd25e24a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3c4bb858364be2" /><Relationship Type="http://schemas.openxmlformats.org/officeDocument/2006/relationships/slide" Target="/ppt/slides/slide1.xml" Id="R52c38282bdd746cd" /><Relationship Type="http://schemas.openxmlformats.org/officeDocument/2006/relationships/slide" Target="/ppt/slides/slide2.xml" Id="R23ce3d7f8772473e" /><Relationship Type="http://schemas.openxmlformats.org/officeDocument/2006/relationships/slide" Target="/ppt/slides/slide3.xml" Id="R0cbe9658400241d6" /><Relationship Type="http://schemas.openxmlformats.org/officeDocument/2006/relationships/slide" Target="/ppt/slides/slide4.xml" Id="R2160e0466fa0414a" /><Relationship Type="http://schemas.openxmlformats.org/officeDocument/2006/relationships/slide" Target="/ppt/slides/slide5.xml" Id="Ra0e547b707834cc3" /><Relationship Type="http://schemas.openxmlformats.org/officeDocument/2006/relationships/slide" Target="/ppt/slides/slide6.xml" Id="R0b7f4d9d218d4ed8" /><Relationship Type="http://schemas.openxmlformats.org/officeDocument/2006/relationships/slide" Target="/ppt/slides/slide7.xml" Id="Rcb3481dd25e24a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cffa8b67564e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6716b18734389" /><Relationship Type="http://schemas.openxmlformats.org/officeDocument/2006/relationships/theme" Target="/ppt/slideMasters/theme/theme1.xml" Id="Rc0da40439f6d4c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86716b187343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7211191c546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fa8467f9841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db6d2a53645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10e9eb23c4c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cc472ba044e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e43e8702d48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76906e97c46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 JOHANN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JOHANN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JOHANN HOLDING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JOHANN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JOHANN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JOHANN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3 193 175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3 193 175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JOHANN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JOHANN TORGNES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JOHANN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Toftsundet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8909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02 68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880 452 622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JOHANN HOLDING AS</a:t>
            </a:r>
          </a:p>
        </p:txBody>
      </p:sp>
    </p:spTree>
  </p:cSld>
  <p:clrMapOvr>
    <a:masterClrMapping xmlns:a="http://schemas.openxmlformats.org/drawingml/2006/main"/>
  </p:clrMapOvr>
</p:sld>
</file>