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4d30fad43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f202dbf7c4e2c"/>
  </p:sldMasterIdLst>
  <p:sldIdLst>
    <p:sldId xmlns:r="http://schemas.openxmlformats.org/officeDocument/2006/relationships" id="256" r:id="Rcc2dba49bd694a35"/>
    <p:sldId xmlns:r="http://schemas.openxmlformats.org/officeDocument/2006/relationships" id="257" r:id="R621bc4c17204427e"/>
    <p:sldId xmlns:r="http://schemas.openxmlformats.org/officeDocument/2006/relationships" id="258" r:id="Rcb8403f79c3d4ead"/>
    <p:sldId xmlns:r="http://schemas.openxmlformats.org/officeDocument/2006/relationships" id="259" r:id="Ra0be7246de10477a"/>
    <p:sldId xmlns:r="http://schemas.openxmlformats.org/officeDocument/2006/relationships" id="260" r:id="R54bd18df195b48dd"/>
    <p:sldId xmlns:r="http://schemas.openxmlformats.org/officeDocument/2006/relationships" id="261" r:id="Rf03d33cc17004ad5"/>
    <p:sldId xmlns:r="http://schemas.openxmlformats.org/officeDocument/2006/relationships" id="262" r:id="R90418e884588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f202dbf7c4e2c" /><Relationship Type="http://schemas.openxmlformats.org/officeDocument/2006/relationships/slide" Target="/ppt/slides/slide1.xml" Id="Rcc2dba49bd694a35" /><Relationship Type="http://schemas.openxmlformats.org/officeDocument/2006/relationships/slide" Target="/ppt/slides/slide2.xml" Id="R621bc4c17204427e" /><Relationship Type="http://schemas.openxmlformats.org/officeDocument/2006/relationships/slide" Target="/ppt/slides/slide3.xml" Id="Rcb8403f79c3d4ead" /><Relationship Type="http://schemas.openxmlformats.org/officeDocument/2006/relationships/slide" Target="/ppt/slides/slide4.xml" Id="Ra0be7246de10477a" /><Relationship Type="http://schemas.openxmlformats.org/officeDocument/2006/relationships/slide" Target="/ppt/slides/slide5.xml" Id="R54bd18df195b48dd" /><Relationship Type="http://schemas.openxmlformats.org/officeDocument/2006/relationships/slide" Target="/ppt/slides/slide6.xml" Id="Rf03d33cc17004ad5" /><Relationship Type="http://schemas.openxmlformats.org/officeDocument/2006/relationships/slide" Target="/ppt/slides/slide7.xml" Id="R90418e884588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5ad749fae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3cfb81534938" /><Relationship Type="http://schemas.openxmlformats.org/officeDocument/2006/relationships/theme" Target="/ppt/slideMasters/theme/theme1.xml" Id="Rb15a21655ac7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f3cfb8153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6f61a933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20183a32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a9156ed1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38118c15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4d652f5b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8ee50d2f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6e9b1efd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KLUNGLAND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KLUNGLAND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33 011 440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35 298 660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EIENDOM OG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 GJØRAN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Kodleberget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45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880 475 622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KLUNGLAND AS</a:t>
            </a:r>
          </a:p>
        </p:txBody>
      </p:sp>
    </p:spTree>
  </p:cSld>
  <p:clrMapOvr>
    <a:masterClrMapping xmlns:a="http://schemas.openxmlformats.org/drawingml/2006/main"/>
  </p:clrMapOvr>
</p:sld>
</file>