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857c19832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b22a17a41493f"/>
  </p:sldMasterIdLst>
  <p:sldIdLst>
    <p:sldId xmlns:r="http://schemas.openxmlformats.org/officeDocument/2006/relationships" id="256" r:id="Rb1002c4f3e604581"/>
    <p:sldId xmlns:r="http://schemas.openxmlformats.org/officeDocument/2006/relationships" id="257" r:id="R5cd4cbe237ce4fa9"/>
    <p:sldId xmlns:r="http://schemas.openxmlformats.org/officeDocument/2006/relationships" id="258" r:id="R836e1307df214a8b"/>
    <p:sldId xmlns:r="http://schemas.openxmlformats.org/officeDocument/2006/relationships" id="259" r:id="Rb04adda5e3d94724"/>
    <p:sldId xmlns:r="http://schemas.openxmlformats.org/officeDocument/2006/relationships" id="260" r:id="R71457e65ed2545cb"/>
    <p:sldId xmlns:r="http://schemas.openxmlformats.org/officeDocument/2006/relationships" id="261" r:id="Re5343c66fae14fec"/>
    <p:sldId xmlns:r="http://schemas.openxmlformats.org/officeDocument/2006/relationships" id="262" r:id="R81cc6057ce60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b22a17a41493f" /><Relationship Type="http://schemas.openxmlformats.org/officeDocument/2006/relationships/slide" Target="/ppt/slides/slide1.xml" Id="Rb1002c4f3e604581" /><Relationship Type="http://schemas.openxmlformats.org/officeDocument/2006/relationships/slide" Target="/ppt/slides/slide2.xml" Id="R5cd4cbe237ce4fa9" /><Relationship Type="http://schemas.openxmlformats.org/officeDocument/2006/relationships/slide" Target="/ppt/slides/slide3.xml" Id="R836e1307df214a8b" /><Relationship Type="http://schemas.openxmlformats.org/officeDocument/2006/relationships/slide" Target="/ppt/slides/slide4.xml" Id="Rb04adda5e3d94724" /><Relationship Type="http://schemas.openxmlformats.org/officeDocument/2006/relationships/slide" Target="/ppt/slides/slide5.xml" Id="R71457e65ed2545cb" /><Relationship Type="http://schemas.openxmlformats.org/officeDocument/2006/relationships/slide" Target="/ppt/slides/slide6.xml" Id="Re5343c66fae14fec" /><Relationship Type="http://schemas.openxmlformats.org/officeDocument/2006/relationships/slide" Target="/ppt/slides/slide7.xml" Id="R81cc6057ce60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40859b612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59353d8d14fe6" /><Relationship Type="http://schemas.openxmlformats.org/officeDocument/2006/relationships/theme" Target="/ppt/slideMasters/theme/theme1.xml" Id="Rc3e9457118d5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59353d8d1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abfcf739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c8153e19c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f99dbaca8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43f20631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31a4f3551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2740409d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24e6f42e4d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HAUGEN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31 972 728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13 591 390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18 349 888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26 888 769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39 913 937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Almenningsvegen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13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880 476 262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HAUGEN AS</a:t>
            </a:r>
          </a:p>
        </p:txBody>
      </p:sp>
    </p:spTree>
  </p:cSld>
  <p:clrMapOvr>
    <a:masterClrMapping xmlns:a="http://schemas.openxmlformats.org/drawingml/2006/main"/>
  </p:clrMapOvr>
</p:sld>
</file>