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8386353a2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857c125754104"/>
  </p:sldMasterIdLst>
  <p:sldIdLst>
    <p:sldId xmlns:r="http://schemas.openxmlformats.org/officeDocument/2006/relationships" id="256" r:id="R5a9a0be2843c460c"/>
    <p:sldId xmlns:r="http://schemas.openxmlformats.org/officeDocument/2006/relationships" id="257" r:id="Rd59306e0407e4bad"/>
    <p:sldId xmlns:r="http://schemas.openxmlformats.org/officeDocument/2006/relationships" id="258" r:id="R68f40f612365468a"/>
    <p:sldId xmlns:r="http://schemas.openxmlformats.org/officeDocument/2006/relationships" id="259" r:id="Re671e17445064389"/>
    <p:sldId xmlns:r="http://schemas.openxmlformats.org/officeDocument/2006/relationships" id="260" r:id="Rc8cae81d8bee496c"/>
    <p:sldId xmlns:r="http://schemas.openxmlformats.org/officeDocument/2006/relationships" id="261" r:id="Rb5951868f8954cdc"/>
    <p:sldId xmlns:r="http://schemas.openxmlformats.org/officeDocument/2006/relationships" id="262" r:id="Rcfeec0eeddfb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857c125754104" /><Relationship Type="http://schemas.openxmlformats.org/officeDocument/2006/relationships/slide" Target="/ppt/slides/slide1.xml" Id="R5a9a0be2843c460c" /><Relationship Type="http://schemas.openxmlformats.org/officeDocument/2006/relationships/slide" Target="/ppt/slides/slide2.xml" Id="Rd59306e0407e4bad" /><Relationship Type="http://schemas.openxmlformats.org/officeDocument/2006/relationships/slide" Target="/ppt/slides/slide3.xml" Id="R68f40f612365468a" /><Relationship Type="http://schemas.openxmlformats.org/officeDocument/2006/relationships/slide" Target="/ppt/slides/slide4.xml" Id="Re671e17445064389" /><Relationship Type="http://schemas.openxmlformats.org/officeDocument/2006/relationships/slide" Target="/ppt/slides/slide5.xml" Id="Rc8cae81d8bee496c" /><Relationship Type="http://schemas.openxmlformats.org/officeDocument/2006/relationships/slide" Target="/ppt/slides/slide6.xml" Id="Rb5951868f8954cdc" /><Relationship Type="http://schemas.openxmlformats.org/officeDocument/2006/relationships/slide" Target="/ppt/slides/slide7.xml" Id="Rcfeec0eeddfb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b4b0c88c7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fb0e75c6c4b62" /><Relationship Type="http://schemas.openxmlformats.org/officeDocument/2006/relationships/theme" Target="/ppt/slideMasters/theme/theme1.xml" Id="R83c0cb58f8b5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fb0e75c6c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a67aa46c1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731a22278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5ac545962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4c03a0c0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43333dae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bd9f82f1b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33a313f1142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RØV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RØV MØLLE AS ble etablert [år] og holder til i Vindøla.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172 164 746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8 604 194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7 431 240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40 189 271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91 941 305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Surnadalsvegen 1081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6655 Vindøla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65 86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880 524 992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RØV MØLLE AS</a:t>
            </a:r>
          </a:p>
        </p:txBody>
      </p:sp>
    </p:spTree>
  </p:cSld>
  <p:clrMapOvr>
    <a:masterClrMapping xmlns:a="http://schemas.openxmlformats.org/drawingml/2006/main"/>
  </p:clrMapOvr>
</p:sld>
</file>