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6a1510c6e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1453b9db849fa"/>
  </p:sldMasterIdLst>
  <p:sldIdLst>
    <p:sldId xmlns:r="http://schemas.openxmlformats.org/officeDocument/2006/relationships" id="256" r:id="Ree5823718b48467a"/>
    <p:sldId xmlns:r="http://schemas.openxmlformats.org/officeDocument/2006/relationships" id="257" r:id="R180e1a35cd8e4f3e"/>
    <p:sldId xmlns:r="http://schemas.openxmlformats.org/officeDocument/2006/relationships" id="258" r:id="R2b19ba8e030e40cd"/>
    <p:sldId xmlns:r="http://schemas.openxmlformats.org/officeDocument/2006/relationships" id="259" r:id="R0f610b0c224541f6"/>
    <p:sldId xmlns:r="http://schemas.openxmlformats.org/officeDocument/2006/relationships" id="260" r:id="R2f424315a4684c0b"/>
    <p:sldId xmlns:r="http://schemas.openxmlformats.org/officeDocument/2006/relationships" id="261" r:id="R106bb312a9bc4462"/>
    <p:sldId xmlns:r="http://schemas.openxmlformats.org/officeDocument/2006/relationships" id="262" r:id="Re86f37ce9b06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1453b9db849fa" /><Relationship Type="http://schemas.openxmlformats.org/officeDocument/2006/relationships/slide" Target="/ppt/slides/slide1.xml" Id="Ree5823718b48467a" /><Relationship Type="http://schemas.openxmlformats.org/officeDocument/2006/relationships/slide" Target="/ppt/slides/slide2.xml" Id="R180e1a35cd8e4f3e" /><Relationship Type="http://schemas.openxmlformats.org/officeDocument/2006/relationships/slide" Target="/ppt/slides/slide3.xml" Id="R2b19ba8e030e40cd" /><Relationship Type="http://schemas.openxmlformats.org/officeDocument/2006/relationships/slide" Target="/ppt/slides/slide4.xml" Id="R0f610b0c224541f6" /><Relationship Type="http://schemas.openxmlformats.org/officeDocument/2006/relationships/slide" Target="/ppt/slides/slide5.xml" Id="R2f424315a4684c0b" /><Relationship Type="http://schemas.openxmlformats.org/officeDocument/2006/relationships/slide" Target="/ppt/slides/slide6.xml" Id="R106bb312a9bc4462" /><Relationship Type="http://schemas.openxmlformats.org/officeDocument/2006/relationships/slide" Target="/ppt/slides/slide7.xml" Id="Re86f37ce9b06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5400510cf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a426f54b400e" /><Relationship Type="http://schemas.openxmlformats.org/officeDocument/2006/relationships/theme" Target="/ppt/slideMasters/theme/theme1.xml" Id="R7dd2895a2e1e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ea426f54b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a102febc0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8fe0fdda4c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21c9531d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a485615d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abc9d2b77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e98c4b6f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8c9b804b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SANDEFJORD TAKSERING OG BYGGTJENESTER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TAKSERING OG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SANDEFJORD TAKSERING OG BYGGTJENESTER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TAKSERING OG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TAKSERING OG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TAKSERING OG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2 233 036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TAKSERING OG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TAKSERING OG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Helgerødgrenda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kegun@sandefjordbredband.net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880 638 432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TAKSERING OG BYGGTJENESTER AS</a:t>
            </a:r>
          </a:p>
        </p:txBody>
      </p:sp>
    </p:spTree>
  </p:cSld>
  <p:clrMapOvr>
    <a:masterClrMapping xmlns:a="http://schemas.openxmlformats.org/drawingml/2006/main"/>
  </p:clrMapOvr>
</p:sld>
</file>