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effe9d644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186081b5945dc"/>
  </p:sldMasterIdLst>
  <p:sldIdLst>
    <p:sldId xmlns:r="http://schemas.openxmlformats.org/officeDocument/2006/relationships" id="256" r:id="R2221152b49a54e2e"/>
    <p:sldId xmlns:r="http://schemas.openxmlformats.org/officeDocument/2006/relationships" id="257" r:id="R0ef8b858626a4899"/>
    <p:sldId xmlns:r="http://schemas.openxmlformats.org/officeDocument/2006/relationships" id="258" r:id="R7fa85d13df4d44ab"/>
    <p:sldId xmlns:r="http://schemas.openxmlformats.org/officeDocument/2006/relationships" id="259" r:id="Rf0e85e6d41154d13"/>
    <p:sldId xmlns:r="http://schemas.openxmlformats.org/officeDocument/2006/relationships" id="260" r:id="R13df55c789ef4cae"/>
    <p:sldId xmlns:r="http://schemas.openxmlformats.org/officeDocument/2006/relationships" id="261" r:id="R9418e040d34a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186081b5945dc" /><Relationship Type="http://schemas.openxmlformats.org/officeDocument/2006/relationships/slide" Target="/ppt/slides/slide1.xml" Id="R2221152b49a54e2e" /><Relationship Type="http://schemas.openxmlformats.org/officeDocument/2006/relationships/slide" Target="/ppt/slides/slide2.xml" Id="R0ef8b858626a4899" /><Relationship Type="http://schemas.openxmlformats.org/officeDocument/2006/relationships/slide" Target="/ppt/slides/slide3.xml" Id="R7fa85d13df4d44ab" /><Relationship Type="http://schemas.openxmlformats.org/officeDocument/2006/relationships/slide" Target="/ppt/slides/slide4.xml" Id="Rf0e85e6d41154d13" /><Relationship Type="http://schemas.openxmlformats.org/officeDocument/2006/relationships/slide" Target="/ppt/slides/slide5.xml" Id="R13df55c789ef4cae" /><Relationship Type="http://schemas.openxmlformats.org/officeDocument/2006/relationships/slide" Target="/ppt/slides/slide6.xml" Id="R9418e040d34a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2326647b7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072278974bdd" /><Relationship Type="http://schemas.openxmlformats.org/officeDocument/2006/relationships/theme" Target="/ppt/slideMasters/theme/theme1.xml" Id="Rf41985a36fe4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f07227897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dbe33efc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9b7377ff0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f62ef094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a85b25f64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23ca3d731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ea55ca76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MERETHE O WICKSTRØM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