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ea931d5b4f44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e961a4b1924348"/>
  </p:sldMasterIdLst>
  <p:sldIdLst>
    <p:sldId xmlns:r="http://schemas.openxmlformats.org/officeDocument/2006/relationships" id="256" r:id="Re788b65be1ae41d9"/>
    <p:sldId xmlns:r="http://schemas.openxmlformats.org/officeDocument/2006/relationships" id="257" r:id="Rd27fe790aa84439f"/>
    <p:sldId xmlns:r="http://schemas.openxmlformats.org/officeDocument/2006/relationships" id="258" r:id="R5eabc5e552bd45d3"/>
    <p:sldId xmlns:r="http://schemas.openxmlformats.org/officeDocument/2006/relationships" id="259" r:id="R24e22b9d08d5485d"/>
    <p:sldId xmlns:r="http://schemas.openxmlformats.org/officeDocument/2006/relationships" id="260" r:id="R6f1f86644ab14c24"/>
    <p:sldId xmlns:r="http://schemas.openxmlformats.org/officeDocument/2006/relationships" id="261" r:id="Rd61ff054d60f42b1"/>
    <p:sldId xmlns:r="http://schemas.openxmlformats.org/officeDocument/2006/relationships" id="262" r:id="R086675bc46d846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e961a4b1924348" /><Relationship Type="http://schemas.openxmlformats.org/officeDocument/2006/relationships/slide" Target="/ppt/slides/slide1.xml" Id="Re788b65be1ae41d9" /><Relationship Type="http://schemas.openxmlformats.org/officeDocument/2006/relationships/slide" Target="/ppt/slides/slide2.xml" Id="Rd27fe790aa84439f" /><Relationship Type="http://schemas.openxmlformats.org/officeDocument/2006/relationships/slide" Target="/ppt/slides/slide3.xml" Id="R5eabc5e552bd45d3" /><Relationship Type="http://schemas.openxmlformats.org/officeDocument/2006/relationships/slide" Target="/ppt/slides/slide4.xml" Id="R24e22b9d08d5485d" /><Relationship Type="http://schemas.openxmlformats.org/officeDocument/2006/relationships/slide" Target="/ppt/slides/slide5.xml" Id="R6f1f86644ab14c24" /><Relationship Type="http://schemas.openxmlformats.org/officeDocument/2006/relationships/slide" Target="/ppt/slides/slide6.xml" Id="Rd61ff054d60f42b1" /><Relationship Type="http://schemas.openxmlformats.org/officeDocument/2006/relationships/slide" Target="/ppt/slides/slide7.xml" Id="R086675bc46d846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e7be0c4754d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3073d50844686" /><Relationship Type="http://schemas.openxmlformats.org/officeDocument/2006/relationships/theme" Target="/ppt/slideMasters/theme/theme1.xml" Id="R93d079515f7043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b3073d5084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51d9b5e2e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3ebbbb85e49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db223bb524c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34f0b89164d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a40ec49394e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f74ddbbb248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87109e3a8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MOXIE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MOXIE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4 211 041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−41 448 808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−26 823 604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104 924 328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158 550 986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NYLÆNDE KNUT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Grundingen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www.moxie.no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880 738 712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MOXIE AS</a:t>
            </a:r>
          </a:p>
        </p:txBody>
      </p:sp>
    </p:spTree>
  </p:cSld>
  <p:clrMapOvr>
    <a:masterClrMapping xmlns:a="http://schemas.openxmlformats.org/drawingml/2006/main"/>
  </p:clrMapOvr>
</p:sld>
</file>