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d96014259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7ec4398564a6f"/>
  </p:sldMasterIdLst>
  <p:sldIdLst>
    <p:sldId xmlns:r="http://schemas.openxmlformats.org/officeDocument/2006/relationships" id="256" r:id="Rf1b35fa95c304302"/>
    <p:sldId xmlns:r="http://schemas.openxmlformats.org/officeDocument/2006/relationships" id="257" r:id="Re4afa33105c94668"/>
    <p:sldId xmlns:r="http://schemas.openxmlformats.org/officeDocument/2006/relationships" id="258" r:id="R54f27f2d329643d4"/>
    <p:sldId xmlns:r="http://schemas.openxmlformats.org/officeDocument/2006/relationships" id="259" r:id="Rc5480ef871714609"/>
    <p:sldId xmlns:r="http://schemas.openxmlformats.org/officeDocument/2006/relationships" id="260" r:id="R5d5f4afbde564657"/>
    <p:sldId xmlns:r="http://schemas.openxmlformats.org/officeDocument/2006/relationships" id="261" r:id="Rbc63f84ef5294a49"/>
    <p:sldId xmlns:r="http://schemas.openxmlformats.org/officeDocument/2006/relationships" id="262" r:id="Rcd058b27595f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7ec4398564a6f" /><Relationship Type="http://schemas.openxmlformats.org/officeDocument/2006/relationships/slide" Target="/ppt/slides/slide1.xml" Id="Rf1b35fa95c304302" /><Relationship Type="http://schemas.openxmlformats.org/officeDocument/2006/relationships/slide" Target="/ppt/slides/slide2.xml" Id="Re4afa33105c94668" /><Relationship Type="http://schemas.openxmlformats.org/officeDocument/2006/relationships/slide" Target="/ppt/slides/slide3.xml" Id="R54f27f2d329643d4" /><Relationship Type="http://schemas.openxmlformats.org/officeDocument/2006/relationships/slide" Target="/ppt/slides/slide4.xml" Id="Rc5480ef871714609" /><Relationship Type="http://schemas.openxmlformats.org/officeDocument/2006/relationships/slide" Target="/ppt/slides/slide5.xml" Id="R5d5f4afbde564657" /><Relationship Type="http://schemas.openxmlformats.org/officeDocument/2006/relationships/slide" Target="/ppt/slides/slide6.xml" Id="Rbc63f84ef5294a49" /><Relationship Type="http://schemas.openxmlformats.org/officeDocument/2006/relationships/slide" Target="/ppt/slides/slide7.xml" Id="Rcd058b27595f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2d2750014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e1da3d8042aa" /><Relationship Type="http://schemas.openxmlformats.org/officeDocument/2006/relationships/theme" Target="/ppt/slideMasters/theme/theme1.xml" Id="R340d567659f1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2e1da3d80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5158995f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01af6559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98b6f9f3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41824316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10e28c002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ce58d263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6fd03201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BEDRIFTSUTVIKLING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11 184 277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brynjar.elde@bedriftsutv.no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880 818 562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BEDRIFTSUTVIKLING AS</a:t>
            </a:r>
          </a:p>
        </p:txBody>
      </p:sp>
    </p:spTree>
  </p:cSld>
  <p:clrMapOvr>
    <a:masterClrMapping xmlns:a="http://schemas.openxmlformats.org/drawingml/2006/main"/>
  </p:clrMapOvr>
</p:sld>
</file>