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3aa99532f74e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82e304fc0546f8"/>
  </p:sldMasterIdLst>
  <p:sldIdLst>
    <p:sldId xmlns:r="http://schemas.openxmlformats.org/officeDocument/2006/relationships" id="256" r:id="R94c7d90f33eb4ce6"/>
    <p:sldId xmlns:r="http://schemas.openxmlformats.org/officeDocument/2006/relationships" id="257" r:id="R06130707cc9c48fe"/>
    <p:sldId xmlns:r="http://schemas.openxmlformats.org/officeDocument/2006/relationships" id="258" r:id="R5455bf0bc3fd4c60"/>
    <p:sldId xmlns:r="http://schemas.openxmlformats.org/officeDocument/2006/relationships" id="259" r:id="R670ae44a89424361"/>
    <p:sldId xmlns:r="http://schemas.openxmlformats.org/officeDocument/2006/relationships" id="260" r:id="R76bda0d2365f43bf"/>
    <p:sldId xmlns:r="http://schemas.openxmlformats.org/officeDocument/2006/relationships" id="261" r:id="R9c495e024dc7452a"/>
    <p:sldId xmlns:r="http://schemas.openxmlformats.org/officeDocument/2006/relationships" id="262" r:id="Rb814bfb505e845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2e304fc0546f8" /><Relationship Type="http://schemas.openxmlformats.org/officeDocument/2006/relationships/slide" Target="/ppt/slides/slide1.xml" Id="R94c7d90f33eb4ce6" /><Relationship Type="http://schemas.openxmlformats.org/officeDocument/2006/relationships/slide" Target="/ppt/slides/slide2.xml" Id="R06130707cc9c48fe" /><Relationship Type="http://schemas.openxmlformats.org/officeDocument/2006/relationships/slide" Target="/ppt/slides/slide3.xml" Id="R5455bf0bc3fd4c60" /><Relationship Type="http://schemas.openxmlformats.org/officeDocument/2006/relationships/slide" Target="/ppt/slides/slide4.xml" Id="R670ae44a89424361" /><Relationship Type="http://schemas.openxmlformats.org/officeDocument/2006/relationships/slide" Target="/ppt/slides/slide5.xml" Id="R76bda0d2365f43bf" /><Relationship Type="http://schemas.openxmlformats.org/officeDocument/2006/relationships/slide" Target="/ppt/slides/slide6.xml" Id="R9c495e024dc7452a" /><Relationship Type="http://schemas.openxmlformats.org/officeDocument/2006/relationships/slide" Target="/ppt/slides/slide7.xml" Id="Rb814bfb505e845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f0a79a8c44c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04bb941784df9" /><Relationship Type="http://schemas.openxmlformats.org/officeDocument/2006/relationships/theme" Target="/ppt/slideMasters/theme/theme1.xml" Id="R00ab497539d047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f04bb941784d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2eff4534940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2ee074f914d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5563585e741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59f7a24bf48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05747155c45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7ac3b77df4a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5cab4e8bc4f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VARDEN KULTUR OG MEDIASENTER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VARDEN KULTUR OG MEDIASENTER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VARDEN KULTUR OG MEDIASENTER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VARDEN KULTUR OG MEDIASENTER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VARDEN KULTUR OG MEDIASENTER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VARDEN KULTUR OG MEDIASENTER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2 789 603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3 596 415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VARDEN KULTUR OG MEDIASENTER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HALVOR HARSEM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VARDEN KULTUR OG MEDIASENTER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97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jan@harsem.no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880 838 482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VARDEN KULTUR OG MEDIASENTER AS</a:t>
            </a:r>
          </a:p>
        </p:txBody>
      </p:sp>
    </p:spTree>
  </p:cSld>
  <p:clrMapOvr>
    <a:masterClrMapping xmlns:a="http://schemas.openxmlformats.org/drawingml/2006/main"/>
  </p:clrMapOvr>
</p:sld>
</file>