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ae9b9f130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ea94cd9644f93"/>
  </p:sldMasterIdLst>
  <p:sldIdLst>
    <p:sldId xmlns:r="http://schemas.openxmlformats.org/officeDocument/2006/relationships" id="256" r:id="R4eb35c81c43f47bc"/>
    <p:sldId xmlns:r="http://schemas.openxmlformats.org/officeDocument/2006/relationships" id="257" r:id="Rc682f70864dd4904"/>
    <p:sldId xmlns:r="http://schemas.openxmlformats.org/officeDocument/2006/relationships" id="258" r:id="Rabb1977ea16f4467"/>
    <p:sldId xmlns:r="http://schemas.openxmlformats.org/officeDocument/2006/relationships" id="259" r:id="R1a58e0f6a0384ce3"/>
    <p:sldId xmlns:r="http://schemas.openxmlformats.org/officeDocument/2006/relationships" id="260" r:id="Re6c2cb4d462c4649"/>
    <p:sldId xmlns:r="http://schemas.openxmlformats.org/officeDocument/2006/relationships" id="261" r:id="R31f7a91f6bba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ea94cd9644f93" /><Relationship Type="http://schemas.openxmlformats.org/officeDocument/2006/relationships/slide" Target="/ppt/slides/slide1.xml" Id="R4eb35c81c43f47bc" /><Relationship Type="http://schemas.openxmlformats.org/officeDocument/2006/relationships/slide" Target="/ppt/slides/slide2.xml" Id="Rc682f70864dd4904" /><Relationship Type="http://schemas.openxmlformats.org/officeDocument/2006/relationships/slide" Target="/ppt/slides/slide3.xml" Id="Rabb1977ea16f4467" /><Relationship Type="http://schemas.openxmlformats.org/officeDocument/2006/relationships/slide" Target="/ppt/slides/slide4.xml" Id="R1a58e0f6a0384ce3" /><Relationship Type="http://schemas.openxmlformats.org/officeDocument/2006/relationships/slide" Target="/ppt/slides/slide5.xml" Id="Re6c2cb4d462c4649" /><Relationship Type="http://schemas.openxmlformats.org/officeDocument/2006/relationships/slide" Target="/ppt/slides/slide6.xml" Id="R31f7a91f6bba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6505a331f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7eddf69c64d07" /><Relationship Type="http://schemas.openxmlformats.org/officeDocument/2006/relationships/theme" Target="/ppt/slideMasters/theme/theme1.xml" Id="R8913200431384e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7eddf69c6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1debb2d29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b50575fe0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86cc4fe87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e9424de76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7260b388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33749844e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