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a4e4fa0bdb47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5ed817ecb24662"/>
  </p:sldMasterIdLst>
  <p:sldIdLst>
    <p:sldId xmlns:r="http://schemas.openxmlformats.org/officeDocument/2006/relationships" id="256" r:id="Rd927857d51874102"/>
    <p:sldId xmlns:r="http://schemas.openxmlformats.org/officeDocument/2006/relationships" id="257" r:id="Ra90c49dd44e1466b"/>
    <p:sldId xmlns:r="http://schemas.openxmlformats.org/officeDocument/2006/relationships" id="258" r:id="R5dc1e80e3e294f93"/>
    <p:sldId xmlns:r="http://schemas.openxmlformats.org/officeDocument/2006/relationships" id="259" r:id="R633c49e568b24f5d"/>
    <p:sldId xmlns:r="http://schemas.openxmlformats.org/officeDocument/2006/relationships" id="260" r:id="R1ae6985b90864678"/>
    <p:sldId xmlns:r="http://schemas.openxmlformats.org/officeDocument/2006/relationships" id="261" r:id="R5f8d0b79a19d4d1e"/>
    <p:sldId xmlns:r="http://schemas.openxmlformats.org/officeDocument/2006/relationships" id="262" r:id="R6d488ac76e7f4d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5ed817ecb24662" /><Relationship Type="http://schemas.openxmlformats.org/officeDocument/2006/relationships/slide" Target="/ppt/slides/slide1.xml" Id="Rd927857d51874102" /><Relationship Type="http://schemas.openxmlformats.org/officeDocument/2006/relationships/slide" Target="/ppt/slides/slide2.xml" Id="Ra90c49dd44e1466b" /><Relationship Type="http://schemas.openxmlformats.org/officeDocument/2006/relationships/slide" Target="/ppt/slides/slide3.xml" Id="R5dc1e80e3e294f93" /><Relationship Type="http://schemas.openxmlformats.org/officeDocument/2006/relationships/slide" Target="/ppt/slides/slide4.xml" Id="R633c49e568b24f5d" /><Relationship Type="http://schemas.openxmlformats.org/officeDocument/2006/relationships/slide" Target="/ppt/slides/slide5.xml" Id="R1ae6985b90864678" /><Relationship Type="http://schemas.openxmlformats.org/officeDocument/2006/relationships/slide" Target="/ppt/slides/slide6.xml" Id="R5f8d0b79a19d4d1e" /><Relationship Type="http://schemas.openxmlformats.org/officeDocument/2006/relationships/slide" Target="/ppt/slides/slide7.xml" Id="R6d488ac76e7f4d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53b98b5b0a40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0e94e88b3493e" /><Relationship Type="http://schemas.openxmlformats.org/officeDocument/2006/relationships/theme" Target="/ppt/slideMasters/theme/theme1.xml" Id="Ra6b907b24a2f45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80e94e88b349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02f3cc9194c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0ef0e56ed4a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19f104dae40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ec55b8df140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0adf1131e4b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aa59e9fee4e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071ad142941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STORØ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STORØ EIENDOM AS ble etablert [år] og holder til i Bjerkvik.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595 300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247 396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2 289 806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3 100 844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ERIK STORØ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Bertheus Normanns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8530 Bjerkvik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hestoro@online.no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880 856 472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STORØ EIENDOM AS</a:t>
            </a:r>
          </a:p>
        </p:txBody>
      </p:sp>
    </p:spTree>
  </p:cSld>
  <p:clrMapOvr>
    <a:masterClrMapping xmlns:a="http://schemas.openxmlformats.org/drawingml/2006/main"/>
  </p:clrMapOvr>
</p:sld>
</file>