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b1f988ff2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008e5c6e44221"/>
  </p:sldMasterIdLst>
  <p:sldIdLst>
    <p:sldId xmlns:r="http://schemas.openxmlformats.org/officeDocument/2006/relationships" id="256" r:id="Rfdf8cd4eeef140a7"/>
    <p:sldId xmlns:r="http://schemas.openxmlformats.org/officeDocument/2006/relationships" id="257" r:id="R1ecd43df9a444b5b"/>
    <p:sldId xmlns:r="http://schemas.openxmlformats.org/officeDocument/2006/relationships" id="258" r:id="R4c3294cbfd264f74"/>
    <p:sldId xmlns:r="http://schemas.openxmlformats.org/officeDocument/2006/relationships" id="259" r:id="Rfd9dc90c309c43b4"/>
    <p:sldId xmlns:r="http://schemas.openxmlformats.org/officeDocument/2006/relationships" id="260" r:id="Rb65ceda9f4894095"/>
    <p:sldId xmlns:r="http://schemas.openxmlformats.org/officeDocument/2006/relationships" id="261" r:id="R93c29834f6c14012"/>
    <p:sldId xmlns:r="http://schemas.openxmlformats.org/officeDocument/2006/relationships" id="262" r:id="Rb4605edd6077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008e5c6e44221" /><Relationship Type="http://schemas.openxmlformats.org/officeDocument/2006/relationships/slide" Target="/ppt/slides/slide1.xml" Id="Rfdf8cd4eeef140a7" /><Relationship Type="http://schemas.openxmlformats.org/officeDocument/2006/relationships/slide" Target="/ppt/slides/slide2.xml" Id="R1ecd43df9a444b5b" /><Relationship Type="http://schemas.openxmlformats.org/officeDocument/2006/relationships/slide" Target="/ppt/slides/slide3.xml" Id="R4c3294cbfd264f74" /><Relationship Type="http://schemas.openxmlformats.org/officeDocument/2006/relationships/slide" Target="/ppt/slides/slide4.xml" Id="Rfd9dc90c309c43b4" /><Relationship Type="http://schemas.openxmlformats.org/officeDocument/2006/relationships/slide" Target="/ppt/slides/slide5.xml" Id="Rb65ceda9f4894095" /><Relationship Type="http://schemas.openxmlformats.org/officeDocument/2006/relationships/slide" Target="/ppt/slides/slide6.xml" Id="R93c29834f6c14012" /><Relationship Type="http://schemas.openxmlformats.org/officeDocument/2006/relationships/slide" Target="/ppt/slides/slide7.xml" Id="Rb4605edd6077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a07cb6705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a4523baf4938" /><Relationship Type="http://schemas.openxmlformats.org/officeDocument/2006/relationships/theme" Target="/ppt/slideMasters/theme/theme1.xml" Id="R12fdfe7e1ec4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5a4523baf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8f6375d2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c7898627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03a6c91c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c052d149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24dea3b27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de34c784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6b946fec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16 655 367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WILLADSEN SVEIN C FAALE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Bellevue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880 869 442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