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c94593aae442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b4c48019f943d9"/>
  </p:sldMasterIdLst>
  <p:sldIdLst>
    <p:sldId xmlns:r="http://schemas.openxmlformats.org/officeDocument/2006/relationships" id="256" r:id="Rfad0d89ea84e4ee0"/>
    <p:sldId xmlns:r="http://schemas.openxmlformats.org/officeDocument/2006/relationships" id="257" r:id="R748f9d136e26494f"/>
    <p:sldId xmlns:r="http://schemas.openxmlformats.org/officeDocument/2006/relationships" id="258" r:id="Rf98ab6bef2954378"/>
    <p:sldId xmlns:r="http://schemas.openxmlformats.org/officeDocument/2006/relationships" id="259" r:id="R97d83da70f9c4ad8"/>
    <p:sldId xmlns:r="http://schemas.openxmlformats.org/officeDocument/2006/relationships" id="260" r:id="Rd9a45f5f00a04c47"/>
    <p:sldId xmlns:r="http://schemas.openxmlformats.org/officeDocument/2006/relationships" id="261" r:id="Rb1619a8a033c4c28"/>
    <p:sldId xmlns:r="http://schemas.openxmlformats.org/officeDocument/2006/relationships" id="262" r:id="Radbe459d50e54c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b4c48019f943d9" /><Relationship Type="http://schemas.openxmlformats.org/officeDocument/2006/relationships/slide" Target="/ppt/slides/slide1.xml" Id="Rfad0d89ea84e4ee0" /><Relationship Type="http://schemas.openxmlformats.org/officeDocument/2006/relationships/slide" Target="/ppt/slides/slide2.xml" Id="R748f9d136e26494f" /><Relationship Type="http://schemas.openxmlformats.org/officeDocument/2006/relationships/slide" Target="/ppt/slides/slide3.xml" Id="Rf98ab6bef2954378" /><Relationship Type="http://schemas.openxmlformats.org/officeDocument/2006/relationships/slide" Target="/ppt/slides/slide4.xml" Id="R97d83da70f9c4ad8" /><Relationship Type="http://schemas.openxmlformats.org/officeDocument/2006/relationships/slide" Target="/ppt/slides/slide5.xml" Id="Rd9a45f5f00a04c47" /><Relationship Type="http://schemas.openxmlformats.org/officeDocument/2006/relationships/slide" Target="/ppt/slides/slide6.xml" Id="Rb1619a8a033c4c28" /><Relationship Type="http://schemas.openxmlformats.org/officeDocument/2006/relationships/slide" Target="/ppt/slides/slide7.xml" Id="Radbe459d50e54c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c10a19faf84c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3a744cbc448e2" /><Relationship Type="http://schemas.openxmlformats.org/officeDocument/2006/relationships/theme" Target="/ppt/slideMasters/theme/theme1.xml" Id="Rb8cfdeb4729e4b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83a744cbc448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5d928cd8a42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f91f0717c4a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16cf1bc5d49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8a5220e7d46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484417a1344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038bbd5ad4f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959abb01545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TRONDHEIM KONTORUTVIKLING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KONTORUTVIKLING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 KONTORUTVIKLING HOLDING AS ble etablert [år] og holder til i Tanem.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KONTORUTVIKLING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KONTORUTVIKLING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KONTORUTVIKLING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906 539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22 259 050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22 310 840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KONTORUTVIKLING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SJØBAKK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KONTORUTVIKLING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Furuhaugvegen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7549 Tanem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880 951 122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KONTORUTVIKLING HOLDING AS</a:t>
            </a:r>
          </a:p>
        </p:txBody>
      </p:sp>
    </p:spTree>
  </p:cSld>
  <p:clrMapOvr>
    <a:masterClrMapping xmlns:a="http://schemas.openxmlformats.org/drawingml/2006/main"/>
  </p:clrMapOvr>
</p:sld>
</file>