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b9d0a510b7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120c637d748ac"/>
  </p:sldMasterIdLst>
  <p:sldIdLst>
    <p:sldId xmlns:r="http://schemas.openxmlformats.org/officeDocument/2006/relationships" id="256" r:id="R4b4c61b7a38b41ba"/>
    <p:sldId xmlns:r="http://schemas.openxmlformats.org/officeDocument/2006/relationships" id="257" r:id="R75a26fafb4754e64"/>
    <p:sldId xmlns:r="http://schemas.openxmlformats.org/officeDocument/2006/relationships" id="258" r:id="R6f5e8369f9a148b1"/>
    <p:sldId xmlns:r="http://schemas.openxmlformats.org/officeDocument/2006/relationships" id="259" r:id="Rcdebaa8bd40148ee"/>
    <p:sldId xmlns:r="http://schemas.openxmlformats.org/officeDocument/2006/relationships" id="260" r:id="Rbc657e5a69f14356"/>
    <p:sldId xmlns:r="http://schemas.openxmlformats.org/officeDocument/2006/relationships" id="261" r:id="Rf6d2fb9d4aee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120c637d748ac" /><Relationship Type="http://schemas.openxmlformats.org/officeDocument/2006/relationships/slide" Target="/ppt/slides/slide1.xml" Id="R4b4c61b7a38b41ba" /><Relationship Type="http://schemas.openxmlformats.org/officeDocument/2006/relationships/slide" Target="/ppt/slides/slide2.xml" Id="R75a26fafb4754e64" /><Relationship Type="http://schemas.openxmlformats.org/officeDocument/2006/relationships/slide" Target="/ppt/slides/slide3.xml" Id="R6f5e8369f9a148b1" /><Relationship Type="http://schemas.openxmlformats.org/officeDocument/2006/relationships/slide" Target="/ppt/slides/slide4.xml" Id="Rcdebaa8bd40148ee" /><Relationship Type="http://schemas.openxmlformats.org/officeDocument/2006/relationships/slide" Target="/ppt/slides/slide5.xml" Id="Rbc657e5a69f14356" /><Relationship Type="http://schemas.openxmlformats.org/officeDocument/2006/relationships/slide" Target="/ppt/slides/slide6.xml" Id="Rf6d2fb9d4aee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981c08a15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cbd0ddd2b4082" /><Relationship Type="http://schemas.openxmlformats.org/officeDocument/2006/relationships/theme" Target="/ppt/slideMasters/theme/theme1.xml" Id="R143a4893e588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cbd0ddd2b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6d9f283fe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775cf788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45d41d60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171007793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9db0fe34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2ed6ed0c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EINAR ESPEDALEN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EINAR ESPEDALEN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18 240 163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1 285 392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terje@muree.no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www.murmesterespedalen.no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880 993 062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EINAR ESPEDALEN AS</a:t>
            </a:r>
          </a:p>
        </p:txBody>
      </p:sp>
    </p:spTree>
  </p:cSld>
  <p:clrMapOvr>
    <a:masterClrMapping xmlns:a="http://schemas.openxmlformats.org/drawingml/2006/main"/>
  </p:clrMapOvr>
</p:sld>
</file>