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f89566a27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f9a6223794dba"/>
  </p:sldMasterIdLst>
  <p:sldIdLst>
    <p:sldId xmlns:r="http://schemas.openxmlformats.org/officeDocument/2006/relationships" id="256" r:id="R625691cd554d4300"/>
    <p:sldId xmlns:r="http://schemas.openxmlformats.org/officeDocument/2006/relationships" id="257" r:id="R4a63519aefa34f0b"/>
    <p:sldId xmlns:r="http://schemas.openxmlformats.org/officeDocument/2006/relationships" id="258" r:id="Rf57f53d8053948f0"/>
    <p:sldId xmlns:r="http://schemas.openxmlformats.org/officeDocument/2006/relationships" id="259" r:id="Re30bca05bc824598"/>
    <p:sldId xmlns:r="http://schemas.openxmlformats.org/officeDocument/2006/relationships" id="260" r:id="R5dccb96c728647bb"/>
    <p:sldId xmlns:r="http://schemas.openxmlformats.org/officeDocument/2006/relationships" id="261" r:id="R8d2f5d011a594248"/>
    <p:sldId xmlns:r="http://schemas.openxmlformats.org/officeDocument/2006/relationships" id="262" r:id="Ra56cb5fd5ea8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f9a6223794dba" /><Relationship Type="http://schemas.openxmlformats.org/officeDocument/2006/relationships/slide" Target="/ppt/slides/slide1.xml" Id="R625691cd554d4300" /><Relationship Type="http://schemas.openxmlformats.org/officeDocument/2006/relationships/slide" Target="/ppt/slides/slide2.xml" Id="R4a63519aefa34f0b" /><Relationship Type="http://schemas.openxmlformats.org/officeDocument/2006/relationships/slide" Target="/ppt/slides/slide3.xml" Id="Rf57f53d8053948f0" /><Relationship Type="http://schemas.openxmlformats.org/officeDocument/2006/relationships/slide" Target="/ppt/slides/slide4.xml" Id="Re30bca05bc824598" /><Relationship Type="http://schemas.openxmlformats.org/officeDocument/2006/relationships/slide" Target="/ppt/slides/slide5.xml" Id="R5dccb96c728647bb" /><Relationship Type="http://schemas.openxmlformats.org/officeDocument/2006/relationships/slide" Target="/ppt/slides/slide6.xml" Id="R8d2f5d011a594248" /><Relationship Type="http://schemas.openxmlformats.org/officeDocument/2006/relationships/slide" Target="/ppt/slides/slide7.xml" Id="Ra56cb5fd5ea8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29126ab7f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a0fbcc7340ac" /><Relationship Type="http://schemas.openxmlformats.org/officeDocument/2006/relationships/theme" Target="/ppt/slideMasters/theme/theme1.xml" Id="R646220d34725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fa0fbcc73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42e27999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3dcaa027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aee98901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c7ca0187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d6871940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893e9ae5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13d06e79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MILJØBYGG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42 260 891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8 746 025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HALSNE EGIL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NESVÅG 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HALSNE SAMUEL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JON EIVIND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Judabergvegen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stian@miljobygg.as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881 023 822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MILJØBYGG AS</a:t>
            </a:r>
          </a:p>
        </p:txBody>
      </p:sp>
    </p:spTree>
  </p:cSld>
  <p:clrMapOvr>
    <a:masterClrMapping xmlns:a="http://schemas.openxmlformats.org/drawingml/2006/main"/>
  </p:clrMapOvr>
</p:sld>
</file>