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0cffe910f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9936594624967"/>
  </p:sldMasterIdLst>
  <p:sldIdLst>
    <p:sldId xmlns:r="http://schemas.openxmlformats.org/officeDocument/2006/relationships" id="256" r:id="R8f1d90bf94674ddc"/>
    <p:sldId xmlns:r="http://schemas.openxmlformats.org/officeDocument/2006/relationships" id="257" r:id="R7ccdf5df42bc4512"/>
    <p:sldId xmlns:r="http://schemas.openxmlformats.org/officeDocument/2006/relationships" id="258" r:id="R8def972d71e44a93"/>
    <p:sldId xmlns:r="http://schemas.openxmlformats.org/officeDocument/2006/relationships" id="259" r:id="R61975a6706a04c49"/>
    <p:sldId xmlns:r="http://schemas.openxmlformats.org/officeDocument/2006/relationships" id="260" r:id="Ra0c8793639824e40"/>
    <p:sldId xmlns:r="http://schemas.openxmlformats.org/officeDocument/2006/relationships" id="261" r:id="R7be626ced89547de"/>
    <p:sldId xmlns:r="http://schemas.openxmlformats.org/officeDocument/2006/relationships" id="262" r:id="Rb05d2e37af48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9936594624967" /><Relationship Type="http://schemas.openxmlformats.org/officeDocument/2006/relationships/slide" Target="/ppt/slides/slide1.xml" Id="R8f1d90bf94674ddc" /><Relationship Type="http://schemas.openxmlformats.org/officeDocument/2006/relationships/slide" Target="/ppt/slides/slide2.xml" Id="R7ccdf5df42bc4512" /><Relationship Type="http://schemas.openxmlformats.org/officeDocument/2006/relationships/slide" Target="/ppt/slides/slide3.xml" Id="R8def972d71e44a93" /><Relationship Type="http://schemas.openxmlformats.org/officeDocument/2006/relationships/slide" Target="/ppt/slides/slide4.xml" Id="R61975a6706a04c49" /><Relationship Type="http://schemas.openxmlformats.org/officeDocument/2006/relationships/slide" Target="/ppt/slides/slide5.xml" Id="Ra0c8793639824e40" /><Relationship Type="http://schemas.openxmlformats.org/officeDocument/2006/relationships/slide" Target="/ppt/slides/slide6.xml" Id="R7be626ced89547de" /><Relationship Type="http://schemas.openxmlformats.org/officeDocument/2006/relationships/slide" Target="/ppt/slides/slide7.xml" Id="Rb05d2e37af48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70fecee2b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03d19e484f32" /><Relationship Type="http://schemas.openxmlformats.org/officeDocument/2006/relationships/theme" Target="/ppt/slideMasters/theme/theme1.xml" Id="Re274a5f49cb4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703d19e48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65a0cf73e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ec726950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7cae96ba2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61e62bc3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11ef0b65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e48f30aa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e400f6ac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