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324105ed8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e716306a64be3"/>
  </p:sldMasterIdLst>
  <p:sldIdLst>
    <p:sldId xmlns:r="http://schemas.openxmlformats.org/officeDocument/2006/relationships" id="256" r:id="R7bb5ad27654649b0"/>
    <p:sldId xmlns:r="http://schemas.openxmlformats.org/officeDocument/2006/relationships" id="257" r:id="Rf543bdb107af40bc"/>
    <p:sldId xmlns:r="http://schemas.openxmlformats.org/officeDocument/2006/relationships" id="258" r:id="R76c4a82c48ea405a"/>
    <p:sldId xmlns:r="http://schemas.openxmlformats.org/officeDocument/2006/relationships" id="259" r:id="R74052409751e4613"/>
    <p:sldId xmlns:r="http://schemas.openxmlformats.org/officeDocument/2006/relationships" id="260" r:id="R334ab1f9d79c4481"/>
    <p:sldId xmlns:r="http://schemas.openxmlformats.org/officeDocument/2006/relationships" id="261" r:id="R60f6dc8d0d5b450f"/>
    <p:sldId xmlns:r="http://schemas.openxmlformats.org/officeDocument/2006/relationships" id="262" r:id="R9d67f763b00a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e716306a64be3" /><Relationship Type="http://schemas.openxmlformats.org/officeDocument/2006/relationships/slide" Target="/ppt/slides/slide1.xml" Id="R7bb5ad27654649b0" /><Relationship Type="http://schemas.openxmlformats.org/officeDocument/2006/relationships/slide" Target="/ppt/slides/slide2.xml" Id="Rf543bdb107af40bc" /><Relationship Type="http://schemas.openxmlformats.org/officeDocument/2006/relationships/slide" Target="/ppt/slides/slide3.xml" Id="R76c4a82c48ea405a" /><Relationship Type="http://schemas.openxmlformats.org/officeDocument/2006/relationships/slide" Target="/ppt/slides/slide4.xml" Id="R74052409751e4613" /><Relationship Type="http://schemas.openxmlformats.org/officeDocument/2006/relationships/slide" Target="/ppt/slides/slide5.xml" Id="R334ab1f9d79c4481" /><Relationship Type="http://schemas.openxmlformats.org/officeDocument/2006/relationships/slide" Target="/ppt/slides/slide6.xml" Id="R60f6dc8d0d5b450f" /><Relationship Type="http://schemas.openxmlformats.org/officeDocument/2006/relationships/slide" Target="/ppt/slides/slide7.xml" Id="R9d67f763b00a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73936c7d0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89f888b449fa" /><Relationship Type="http://schemas.openxmlformats.org/officeDocument/2006/relationships/theme" Target="/ppt/slideMasters/theme/theme1.xml" Id="Rf6db796a7594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b89f888b4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087d868f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72162e14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aae34a4af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f3ee4921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e42e641d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8f7026546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1e6404a2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BRIGHT RÅDGIVENDE INGENIØRER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BRIGHT RÅDGIVENDE INGENIØRER BYGG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20 512 105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3 415 711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BRIGHT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HA-TA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881 208 792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BYGG AS</a:t>
            </a:r>
          </a:p>
        </p:txBody>
      </p:sp>
    </p:spTree>
  </p:cSld>
  <p:clrMapOvr>
    <a:masterClrMapping xmlns:a="http://schemas.openxmlformats.org/drawingml/2006/main"/>
  </p:clrMapOvr>
</p:sld>
</file>