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7924f8d64842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3eeecd1ac34d40"/>
  </p:sldMasterIdLst>
  <p:sldIdLst>
    <p:sldId xmlns:r="http://schemas.openxmlformats.org/officeDocument/2006/relationships" id="256" r:id="R3ee8fbfae68546bb"/>
    <p:sldId xmlns:r="http://schemas.openxmlformats.org/officeDocument/2006/relationships" id="257" r:id="R0eea27d6b62047cb"/>
    <p:sldId xmlns:r="http://schemas.openxmlformats.org/officeDocument/2006/relationships" id="258" r:id="R5670f034c78041f7"/>
    <p:sldId xmlns:r="http://schemas.openxmlformats.org/officeDocument/2006/relationships" id="259" r:id="Rbb64728edaf643a0"/>
    <p:sldId xmlns:r="http://schemas.openxmlformats.org/officeDocument/2006/relationships" id="260" r:id="Re874881d9b954877"/>
    <p:sldId xmlns:r="http://schemas.openxmlformats.org/officeDocument/2006/relationships" id="261" r:id="R70fe169866bf49e8"/>
    <p:sldId xmlns:r="http://schemas.openxmlformats.org/officeDocument/2006/relationships" id="262" r:id="Rc0201903ab2a42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3eeecd1ac34d40" /><Relationship Type="http://schemas.openxmlformats.org/officeDocument/2006/relationships/slide" Target="/ppt/slides/slide1.xml" Id="R3ee8fbfae68546bb" /><Relationship Type="http://schemas.openxmlformats.org/officeDocument/2006/relationships/slide" Target="/ppt/slides/slide2.xml" Id="R0eea27d6b62047cb" /><Relationship Type="http://schemas.openxmlformats.org/officeDocument/2006/relationships/slide" Target="/ppt/slides/slide3.xml" Id="R5670f034c78041f7" /><Relationship Type="http://schemas.openxmlformats.org/officeDocument/2006/relationships/slide" Target="/ppt/slides/slide4.xml" Id="Rbb64728edaf643a0" /><Relationship Type="http://schemas.openxmlformats.org/officeDocument/2006/relationships/slide" Target="/ppt/slides/slide5.xml" Id="Re874881d9b954877" /><Relationship Type="http://schemas.openxmlformats.org/officeDocument/2006/relationships/slide" Target="/ppt/slides/slide6.xml" Id="R70fe169866bf49e8" /><Relationship Type="http://schemas.openxmlformats.org/officeDocument/2006/relationships/slide" Target="/ppt/slides/slide7.xml" Id="Rc0201903ab2a42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31145c110e49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5a9ce948e4b6e" /><Relationship Type="http://schemas.openxmlformats.org/officeDocument/2006/relationships/theme" Target="/ppt/slideMasters/theme/theme1.xml" Id="Rb7bb01d537054b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35a9ce948e4b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1a5d4e4104d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18814087d48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4ee8081364c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42afa95744c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fa8889b5e4c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025fbfa2d44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d68cca19549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ODIN HENRIKSSEN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HENRIKSSEN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 HENRIKSSEN &amp; SØNN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HENRIKSSEN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HENRIKSSEN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HENRIKSSEN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2 698 110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−95 502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1 067 755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1 935 256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HENRIKSSEN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VIBORG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HENRIKSSEN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Tveiteråsvegen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32 33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mail@odinh.no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881 267 462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HENRIKSSEN &amp; SØNN AS</a:t>
            </a:r>
          </a:p>
        </p:txBody>
      </p:sp>
    </p:spTree>
  </p:cSld>
  <p:clrMapOvr>
    <a:masterClrMapping xmlns:a="http://schemas.openxmlformats.org/drawingml/2006/main"/>
  </p:clrMapOvr>
</p:sld>
</file>