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742a94494548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0ca25dfed84ae2"/>
  </p:sldMasterIdLst>
  <p:sldIdLst>
    <p:sldId xmlns:r="http://schemas.openxmlformats.org/officeDocument/2006/relationships" id="256" r:id="R1ccb5819ff8943bf"/>
    <p:sldId xmlns:r="http://schemas.openxmlformats.org/officeDocument/2006/relationships" id="257" r:id="Rff91d2e6c6b64d69"/>
    <p:sldId xmlns:r="http://schemas.openxmlformats.org/officeDocument/2006/relationships" id="258" r:id="Reb39abd01fec42a7"/>
    <p:sldId xmlns:r="http://schemas.openxmlformats.org/officeDocument/2006/relationships" id="259" r:id="Rf01834b97938431c"/>
    <p:sldId xmlns:r="http://schemas.openxmlformats.org/officeDocument/2006/relationships" id="260" r:id="R30b6228d0d434ec4"/>
    <p:sldId xmlns:r="http://schemas.openxmlformats.org/officeDocument/2006/relationships" id="261" r:id="R936c18500cf7465a"/>
    <p:sldId xmlns:r="http://schemas.openxmlformats.org/officeDocument/2006/relationships" id="262" r:id="Ra585f02bcbc548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0ca25dfed84ae2" /><Relationship Type="http://schemas.openxmlformats.org/officeDocument/2006/relationships/slide" Target="/ppt/slides/slide1.xml" Id="R1ccb5819ff8943bf" /><Relationship Type="http://schemas.openxmlformats.org/officeDocument/2006/relationships/slide" Target="/ppt/slides/slide2.xml" Id="Rff91d2e6c6b64d69" /><Relationship Type="http://schemas.openxmlformats.org/officeDocument/2006/relationships/slide" Target="/ppt/slides/slide3.xml" Id="Reb39abd01fec42a7" /><Relationship Type="http://schemas.openxmlformats.org/officeDocument/2006/relationships/slide" Target="/ppt/slides/slide4.xml" Id="Rf01834b97938431c" /><Relationship Type="http://schemas.openxmlformats.org/officeDocument/2006/relationships/slide" Target="/ppt/slides/slide5.xml" Id="R30b6228d0d434ec4" /><Relationship Type="http://schemas.openxmlformats.org/officeDocument/2006/relationships/slide" Target="/ppt/slides/slide6.xml" Id="R936c18500cf7465a" /><Relationship Type="http://schemas.openxmlformats.org/officeDocument/2006/relationships/slide" Target="/ppt/slides/slide7.xml" Id="Ra585f02bcbc548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4bd54516b14f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2c62580bc4417" /><Relationship Type="http://schemas.openxmlformats.org/officeDocument/2006/relationships/theme" Target="/ppt/slideMasters/theme/theme1.xml" Id="Reb53b143d88e4a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42c62580bc44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fe2fdef514d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9204081a34d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6ec41a3a846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730fef4fb4a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a60544b304e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d37ff225f46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d37758ad341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HOLTEN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HOLTEN MASKIN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2 937 628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539 670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554 454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7 753 903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8 605 625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HOLTEN JON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Lykkjeeidet 359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66 18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holt-m-a@online.no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881 345 552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HOLTEN MASKIN AS</a:t>
            </a:r>
          </a:p>
        </p:txBody>
      </p:sp>
    </p:spTree>
  </p:cSld>
  <p:clrMapOvr>
    <a:masterClrMapping xmlns:a="http://schemas.openxmlformats.org/drawingml/2006/main"/>
  </p:clrMapOvr>
</p:sld>
</file>