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ca78a6d50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aa344b00747e4"/>
  </p:sldMasterIdLst>
  <p:sldIdLst>
    <p:sldId xmlns:r="http://schemas.openxmlformats.org/officeDocument/2006/relationships" id="256" r:id="Ra8b7827d2a82419f"/>
    <p:sldId xmlns:r="http://schemas.openxmlformats.org/officeDocument/2006/relationships" id="257" r:id="Ref69db6fdede45f7"/>
    <p:sldId xmlns:r="http://schemas.openxmlformats.org/officeDocument/2006/relationships" id="258" r:id="R84c24f9329c94f38"/>
    <p:sldId xmlns:r="http://schemas.openxmlformats.org/officeDocument/2006/relationships" id="259" r:id="R903c81125e33488b"/>
    <p:sldId xmlns:r="http://schemas.openxmlformats.org/officeDocument/2006/relationships" id="260" r:id="R9a71eaac45614f19"/>
    <p:sldId xmlns:r="http://schemas.openxmlformats.org/officeDocument/2006/relationships" id="261" r:id="Rf51b7d5b6fe646bd"/>
    <p:sldId xmlns:r="http://schemas.openxmlformats.org/officeDocument/2006/relationships" id="262" r:id="Rb50f12d16d2744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aa344b00747e4" /><Relationship Type="http://schemas.openxmlformats.org/officeDocument/2006/relationships/slide" Target="/ppt/slides/slide1.xml" Id="Ra8b7827d2a82419f" /><Relationship Type="http://schemas.openxmlformats.org/officeDocument/2006/relationships/slide" Target="/ppt/slides/slide2.xml" Id="Ref69db6fdede45f7" /><Relationship Type="http://schemas.openxmlformats.org/officeDocument/2006/relationships/slide" Target="/ppt/slides/slide3.xml" Id="R84c24f9329c94f38" /><Relationship Type="http://schemas.openxmlformats.org/officeDocument/2006/relationships/slide" Target="/ppt/slides/slide4.xml" Id="R903c81125e33488b" /><Relationship Type="http://schemas.openxmlformats.org/officeDocument/2006/relationships/slide" Target="/ppt/slides/slide5.xml" Id="R9a71eaac45614f19" /><Relationship Type="http://schemas.openxmlformats.org/officeDocument/2006/relationships/slide" Target="/ppt/slides/slide6.xml" Id="Rf51b7d5b6fe646bd" /><Relationship Type="http://schemas.openxmlformats.org/officeDocument/2006/relationships/slide" Target="/ppt/slides/slide7.xml" Id="Rb50f12d16d2744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0c8a72ed30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35f870d524c55" /><Relationship Type="http://schemas.openxmlformats.org/officeDocument/2006/relationships/theme" Target="/ppt/slideMasters/theme/theme1.xml" Id="R323cddc0874b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235f870d52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7af466c2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e215ee3ec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73285392e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9a222ec45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71cd50aa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8ab3a2ce4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cb263c25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BRÅTEN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EIENDOM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3 564 465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2 589 430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31 110 995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INGEMAR  –  70,6 %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MARRY JORUNN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JOAKIM RØISE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MAUKEN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MINDALEN ANGELICA V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STRØMMEN MARIUS MINDALEN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23S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3802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881 454 882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BRÅTEN EIENDOM AS</a:t>
            </a:r>
          </a:p>
        </p:txBody>
      </p:sp>
    </p:spTree>
  </p:cSld>
  <p:clrMapOvr>
    <a:masterClrMapping xmlns:a="http://schemas.openxmlformats.org/drawingml/2006/main"/>
  </p:clrMapOvr>
</p:sld>
</file>