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d30f70c43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ed5fad8314815"/>
  </p:sldMasterIdLst>
  <p:sldIdLst>
    <p:sldId xmlns:r="http://schemas.openxmlformats.org/officeDocument/2006/relationships" id="256" r:id="R6afc39f7da774ec4"/>
    <p:sldId xmlns:r="http://schemas.openxmlformats.org/officeDocument/2006/relationships" id="257" r:id="R3c798cfc35de4cb7"/>
    <p:sldId xmlns:r="http://schemas.openxmlformats.org/officeDocument/2006/relationships" id="258" r:id="R0207a624217a489b"/>
    <p:sldId xmlns:r="http://schemas.openxmlformats.org/officeDocument/2006/relationships" id="259" r:id="R68cbaf54c379416e"/>
    <p:sldId xmlns:r="http://schemas.openxmlformats.org/officeDocument/2006/relationships" id="260" r:id="R6bd5d719ca4f4be1"/>
    <p:sldId xmlns:r="http://schemas.openxmlformats.org/officeDocument/2006/relationships" id="261" r:id="R92dd7879b0c34308"/>
    <p:sldId xmlns:r="http://schemas.openxmlformats.org/officeDocument/2006/relationships" id="262" r:id="Rcc461c587826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ed5fad8314815" /><Relationship Type="http://schemas.openxmlformats.org/officeDocument/2006/relationships/slide" Target="/ppt/slides/slide1.xml" Id="R6afc39f7da774ec4" /><Relationship Type="http://schemas.openxmlformats.org/officeDocument/2006/relationships/slide" Target="/ppt/slides/slide2.xml" Id="R3c798cfc35de4cb7" /><Relationship Type="http://schemas.openxmlformats.org/officeDocument/2006/relationships/slide" Target="/ppt/slides/slide3.xml" Id="R0207a624217a489b" /><Relationship Type="http://schemas.openxmlformats.org/officeDocument/2006/relationships/slide" Target="/ppt/slides/slide4.xml" Id="R68cbaf54c379416e" /><Relationship Type="http://schemas.openxmlformats.org/officeDocument/2006/relationships/slide" Target="/ppt/slides/slide5.xml" Id="R6bd5d719ca4f4be1" /><Relationship Type="http://schemas.openxmlformats.org/officeDocument/2006/relationships/slide" Target="/ppt/slides/slide6.xml" Id="R92dd7879b0c34308" /><Relationship Type="http://schemas.openxmlformats.org/officeDocument/2006/relationships/slide" Target="/ppt/slides/slide7.xml" Id="Rcc461c587826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23581554d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73e3c1684a17" /><Relationship Type="http://schemas.openxmlformats.org/officeDocument/2006/relationships/theme" Target="/ppt/slideMasters/theme/theme1.xml" Id="R797ac225246440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673e3c168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c77f0d20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1fb126db2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30b7121e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3d03f0e15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720d037d8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21acc7c2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75d2c296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BYGGFIRMA ARILD TRYGVE ROLAND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BYGGFIRMA ARILD TRYGVE ROLAND AS ble etablert [år] og holder til i Bjelland.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429 770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3 289 238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Skjeggestadlia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4536 Bjelland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post@roland-bygg.no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881 475 022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BYGGFIRMA ARILD TRYGVE ROLAND AS</a:t>
            </a:r>
          </a:p>
        </p:txBody>
      </p:sp>
    </p:spTree>
  </p:cSld>
  <p:clrMapOvr>
    <a:masterClrMapping xmlns:a="http://schemas.openxmlformats.org/drawingml/2006/main"/>
  </p:clrMapOvr>
</p:sld>
</file>