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571122a87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3dde3ebf6458e"/>
  </p:sldMasterIdLst>
  <p:sldIdLst>
    <p:sldId xmlns:r="http://schemas.openxmlformats.org/officeDocument/2006/relationships" id="256" r:id="R5f76233c118f4090"/>
    <p:sldId xmlns:r="http://schemas.openxmlformats.org/officeDocument/2006/relationships" id="257" r:id="R04af1c972f444ade"/>
    <p:sldId xmlns:r="http://schemas.openxmlformats.org/officeDocument/2006/relationships" id="258" r:id="R36c8eb42764c4f71"/>
    <p:sldId xmlns:r="http://schemas.openxmlformats.org/officeDocument/2006/relationships" id="259" r:id="Re051fec2ab3d4cfb"/>
    <p:sldId xmlns:r="http://schemas.openxmlformats.org/officeDocument/2006/relationships" id="260" r:id="Re775fa54f7cd449a"/>
    <p:sldId xmlns:r="http://schemas.openxmlformats.org/officeDocument/2006/relationships" id="261" r:id="R9db8915fe006498e"/>
    <p:sldId xmlns:r="http://schemas.openxmlformats.org/officeDocument/2006/relationships" id="262" r:id="R5cb6f239fd79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3dde3ebf6458e" /><Relationship Type="http://schemas.openxmlformats.org/officeDocument/2006/relationships/slide" Target="/ppt/slides/slide1.xml" Id="R5f76233c118f4090" /><Relationship Type="http://schemas.openxmlformats.org/officeDocument/2006/relationships/slide" Target="/ppt/slides/slide2.xml" Id="R04af1c972f444ade" /><Relationship Type="http://schemas.openxmlformats.org/officeDocument/2006/relationships/slide" Target="/ppt/slides/slide3.xml" Id="R36c8eb42764c4f71" /><Relationship Type="http://schemas.openxmlformats.org/officeDocument/2006/relationships/slide" Target="/ppt/slides/slide4.xml" Id="Re051fec2ab3d4cfb" /><Relationship Type="http://schemas.openxmlformats.org/officeDocument/2006/relationships/slide" Target="/ppt/slides/slide5.xml" Id="Re775fa54f7cd449a" /><Relationship Type="http://schemas.openxmlformats.org/officeDocument/2006/relationships/slide" Target="/ppt/slides/slide6.xml" Id="R9db8915fe006498e" /><Relationship Type="http://schemas.openxmlformats.org/officeDocument/2006/relationships/slide" Target="/ppt/slides/slide7.xml" Id="R5cb6f239fd79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888d4a02e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408b21df447f" /><Relationship Type="http://schemas.openxmlformats.org/officeDocument/2006/relationships/theme" Target="/ppt/slideMasters/theme/theme1.xml" Id="R417eb1acc0dc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6408b21df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859967c2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cfb8f8156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b88c9bc3c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327d64f5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848f0dfcd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b389dbd1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a1724500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4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16 268 708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13 377 614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89 409 733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 INST OLAF STERNER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TOVSLID HOLDING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4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post@elektro4.no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881 489 392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4 AS</a:t>
            </a:r>
          </a:p>
        </p:txBody>
      </p:sp>
    </p:spTree>
  </p:cSld>
  <p:clrMapOvr>
    <a:masterClrMapping xmlns:a="http://schemas.openxmlformats.org/drawingml/2006/main"/>
  </p:clrMapOvr>
</p:sld>
</file>