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8c8a15809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6387a65944072"/>
  </p:sldMasterIdLst>
  <p:sldIdLst>
    <p:sldId xmlns:r="http://schemas.openxmlformats.org/officeDocument/2006/relationships" id="256" r:id="R1164b4868e0248db"/>
    <p:sldId xmlns:r="http://schemas.openxmlformats.org/officeDocument/2006/relationships" id="257" r:id="Rdc22b46a921541ff"/>
    <p:sldId xmlns:r="http://schemas.openxmlformats.org/officeDocument/2006/relationships" id="258" r:id="Rd08da06fd429466e"/>
    <p:sldId xmlns:r="http://schemas.openxmlformats.org/officeDocument/2006/relationships" id="259" r:id="Re1b30c9e9f4f43f2"/>
    <p:sldId xmlns:r="http://schemas.openxmlformats.org/officeDocument/2006/relationships" id="260" r:id="R54cf37b4f4134b5e"/>
    <p:sldId xmlns:r="http://schemas.openxmlformats.org/officeDocument/2006/relationships" id="261" r:id="R8bae1d102c6c48b5"/>
    <p:sldId xmlns:r="http://schemas.openxmlformats.org/officeDocument/2006/relationships" id="262" r:id="Rf7a8c0f66d33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6387a65944072" /><Relationship Type="http://schemas.openxmlformats.org/officeDocument/2006/relationships/slide" Target="/ppt/slides/slide1.xml" Id="R1164b4868e0248db" /><Relationship Type="http://schemas.openxmlformats.org/officeDocument/2006/relationships/slide" Target="/ppt/slides/slide2.xml" Id="Rdc22b46a921541ff" /><Relationship Type="http://schemas.openxmlformats.org/officeDocument/2006/relationships/slide" Target="/ppt/slides/slide3.xml" Id="Rd08da06fd429466e" /><Relationship Type="http://schemas.openxmlformats.org/officeDocument/2006/relationships/slide" Target="/ppt/slides/slide4.xml" Id="Re1b30c9e9f4f43f2" /><Relationship Type="http://schemas.openxmlformats.org/officeDocument/2006/relationships/slide" Target="/ppt/slides/slide5.xml" Id="R54cf37b4f4134b5e" /><Relationship Type="http://schemas.openxmlformats.org/officeDocument/2006/relationships/slide" Target="/ppt/slides/slide6.xml" Id="R8bae1d102c6c48b5" /><Relationship Type="http://schemas.openxmlformats.org/officeDocument/2006/relationships/slide" Target="/ppt/slides/slide7.xml" Id="Rf7a8c0f66d33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6daa1ade3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aca5ce694cd3" /><Relationship Type="http://schemas.openxmlformats.org/officeDocument/2006/relationships/theme" Target="/ppt/slideMasters/theme/theme1.xml" Id="Rb82ab36d1383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eaca5ce69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2f473b2d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9f76b7ef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629c764b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cf775bc6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349af3d1f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ec495ea2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d396a587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SPORSHEIM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SPORSHEIM DRIFT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73 961 693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16 928 754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SPORSHEIM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Storskarven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98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bpbrunsvika@bunnpris.no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881 553 252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SPORSHEIM DRIFT AS</a:t>
            </a:r>
          </a:p>
        </p:txBody>
      </p:sp>
    </p:spTree>
  </p:cSld>
  <p:clrMapOvr>
    <a:masterClrMapping xmlns:a="http://schemas.openxmlformats.org/drawingml/2006/main"/>
  </p:clrMapOvr>
</p:sld>
</file>