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e30c823ea9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534cc0ca4b47b2"/>
  </p:sldMasterIdLst>
  <p:sldIdLst>
    <p:sldId xmlns:r="http://schemas.openxmlformats.org/officeDocument/2006/relationships" id="256" r:id="Rd0960397f2a6436a"/>
    <p:sldId xmlns:r="http://schemas.openxmlformats.org/officeDocument/2006/relationships" id="257" r:id="R757dbc55f375448d"/>
    <p:sldId xmlns:r="http://schemas.openxmlformats.org/officeDocument/2006/relationships" id="258" r:id="R34227ad1ac2a4a58"/>
    <p:sldId xmlns:r="http://schemas.openxmlformats.org/officeDocument/2006/relationships" id="259" r:id="Rae91d9156abe4047"/>
    <p:sldId xmlns:r="http://schemas.openxmlformats.org/officeDocument/2006/relationships" id="260" r:id="Rf66ac60450e94c5e"/>
    <p:sldId xmlns:r="http://schemas.openxmlformats.org/officeDocument/2006/relationships" id="261" r:id="Racd0301a48cf46ec"/>
    <p:sldId xmlns:r="http://schemas.openxmlformats.org/officeDocument/2006/relationships" id="262" r:id="Rad3f51bf0c0a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34cc0ca4b47b2" /><Relationship Type="http://schemas.openxmlformats.org/officeDocument/2006/relationships/slide" Target="/ppt/slides/slide1.xml" Id="Rd0960397f2a6436a" /><Relationship Type="http://schemas.openxmlformats.org/officeDocument/2006/relationships/slide" Target="/ppt/slides/slide2.xml" Id="R757dbc55f375448d" /><Relationship Type="http://schemas.openxmlformats.org/officeDocument/2006/relationships/slide" Target="/ppt/slides/slide3.xml" Id="R34227ad1ac2a4a58" /><Relationship Type="http://schemas.openxmlformats.org/officeDocument/2006/relationships/slide" Target="/ppt/slides/slide4.xml" Id="Rae91d9156abe4047" /><Relationship Type="http://schemas.openxmlformats.org/officeDocument/2006/relationships/slide" Target="/ppt/slides/slide5.xml" Id="Rf66ac60450e94c5e" /><Relationship Type="http://schemas.openxmlformats.org/officeDocument/2006/relationships/slide" Target="/ppt/slides/slide6.xml" Id="Racd0301a48cf46ec" /><Relationship Type="http://schemas.openxmlformats.org/officeDocument/2006/relationships/slide" Target="/ppt/slides/slide7.xml" Id="Rad3f51bf0c0a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f2426e1bf4a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20a9196da410e" /><Relationship Type="http://schemas.openxmlformats.org/officeDocument/2006/relationships/theme" Target="/ppt/slideMasters/theme/theme1.xml" Id="R73a45eda60f84a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f20a9196da41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a315796f9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811bec35d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6c121cb114a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7d948b4df4b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e6ad5847c43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1cf18ff1e4a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d6d8742241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CARMA INVEST AS ble etablert [år] og holder til i Bykle.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864 522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5 309 697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6 208 871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 OLA BIRGER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4754 Bykle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obt@istorm.no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881 614 332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CARMA INVEST AS</a:t>
            </a:r>
          </a:p>
        </p:txBody>
      </p:sp>
    </p:spTree>
  </p:cSld>
  <p:clrMapOvr>
    <a:masterClrMapping xmlns:a="http://schemas.openxmlformats.org/drawingml/2006/main"/>
  </p:clrMapOvr>
</p:sld>
</file>