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a3f210597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20ef471674a1a"/>
  </p:sldMasterIdLst>
  <p:sldIdLst>
    <p:sldId xmlns:r="http://schemas.openxmlformats.org/officeDocument/2006/relationships" id="256" r:id="Rf1cb6a31379a460c"/>
    <p:sldId xmlns:r="http://schemas.openxmlformats.org/officeDocument/2006/relationships" id="257" r:id="Reff4a5dcd8044bac"/>
    <p:sldId xmlns:r="http://schemas.openxmlformats.org/officeDocument/2006/relationships" id="258" r:id="R3d0c4f93d3dd4e84"/>
    <p:sldId xmlns:r="http://schemas.openxmlformats.org/officeDocument/2006/relationships" id="259" r:id="Ra80dfa931bfb47e1"/>
    <p:sldId xmlns:r="http://schemas.openxmlformats.org/officeDocument/2006/relationships" id="260" r:id="R1c4f0119af0a42bd"/>
    <p:sldId xmlns:r="http://schemas.openxmlformats.org/officeDocument/2006/relationships" id="261" r:id="Reb6fda32cdcb4885"/>
    <p:sldId xmlns:r="http://schemas.openxmlformats.org/officeDocument/2006/relationships" id="262" r:id="Re88ce653eb62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20ef471674a1a" /><Relationship Type="http://schemas.openxmlformats.org/officeDocument/2006/relationships/slide" Target="/ppt/slides/slide1.xml" Id="Rf1cb6a31379a460c" /><Relationship Type="http://schemas.openxmlformats.org/officeDocument/2006/relationships/slide" Target="/ppt/slides/slide2.xml" Id="Reff4a5dcd8044bac" /><Relationship Type="http://schemas.openxmlformats.org/officeDocument/2006/relationships/slide" Target="/ppt/slides/slide3.xml" Id="R3d0c4f93d3dd4e84" /><Relationship Type="http://schemas.openxmlformats.org/officeDocument/2006/relationships/slide" Target="/ppt/slides/slide4.xml" Id="Ra80dfa931bfb47e1" /><Relationship Type="http://schemas.openxmlformats.org/officeDocument/2006/relationships/slide" Target="/ppt/slides/slide5.xml" Id="R1c4f0119af0a42bd" /><Relationship Type="http://schemas.openxmlformats.org/officeDocument/2006/relationships/slide" Target="/ppt/slides/slide6.xml" Id="Reb6fda32cdcb4885" /><Relationship Type="http://schemas.openxmlformats.org/officeDocument/2006/relationships/slide" Target="/ppt/slides/slide7.xml" Id="Re88ce653eb62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fe20afdbd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63b9792349fb" /><Relationship Type="http://schemas.openxmlformats.org/officeDocument/2006/relationships/theme" Target="/ppt/slideMasters/theme/theme1.xml" Id="R717d3a6af8d1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363b97923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7b4dceca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b375d58b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4008a1843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1c393cb4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b2a151f64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a1572f6c7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20a8a0ed2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WSP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WSP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WSP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WSP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WSP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WSP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848 229 222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−3 035 782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66 244 225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221 572 899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WSP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WSP SVERIGE AB (556057-4880)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WSP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24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hakon.dragsund@wsp.com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www.wsp.com/nb-no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881 894 742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WSP NORGE AS</a:t>
            </a:r>
          </a:p>
        </p:txBody>
      </p:sp>
    </p:spTree>
  </p:cSld>
  <p:clrMapOvr>
    <a:masterClrMapping xmlns:a="http://schemas.openxmlformats.org/drawingml/2006/main"/>
  </p:clrMapOvr>
</p:sld>
</file>