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4fecc3ecf7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16d5a85584ad8"/>
  </p:sldMasterIdLst>
  <p:sldIdLst>
    <p:sldId xmlns:r="http://schemas.openxmlformats.org/officeDocument/2006/relationships" id="256" r:id="R1e3bd9b377514bf8"/>
    <p:sldId xmlns:r="http://schemas.openxmlformats.org/officeDocument/2006/relationships" id="257" r:id="Rc50a057df67f4d95"/>
    <p:sldId xmlns:r="http://schemas.openxmlformats.org/officeDocument/2006/relationships" id="258" r:id="R3a745423b9324048"/>
    <p:sldId xmlns:r="http://schemas.openxmlformats.org/officeDocument/2006/relationships" id="259" r:id="Ra54128942ab44f27"/>
    <p:sldId xmlns:r="http://schemas.openxmlformats.org/officeDocument/2006/relationships" id="260" r:id="R26d355ee24304ab6"/>
    <p:sldId xmlns:r="http://schemas.openxmlformats.org/officeDocument/2006/relationships" id="261" r:id="R56b566aea17b4d29"/>
    <p:sldId xmlns:r="http://schemas.openxmlformats.org/officeDocument/2006/relationships" id="262" r:id="Rc8ac7b979084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16d5a85584ad8" /><Relationship Type="http://schemas.openxmlformats.org/officeDocument/2006/relationships/slide" Target="/ppt/slides/slide1.xml" Id="R1e3bd9b377514bf8" /><Relationship Type="http://schemas.openxmlformats.org/officeDocument/2006/relationships/slide" Target="/ppt/slides/slide2.xml" Id="Rc50a057df67f4d95" /><Relationship Type="http://schemas.openxmlformats.org/officeDocument/2006/relationships/slide" Target="/ppt/slides/slide3.xml" Id="R3a745423b9324048" /><Relationship Type="http://schemas.openxmlformats.org/officeDocument/2006/relationships/slide" Target="/ppt/slides/slide4.xml" Id="Ra54128942ab44f27" /><Relationship Type="http://schemas.openxmlformats.org/officeDocument/2006/relationships/slide" Target="/ppt/slides/slide5.xml" Id="R26d355ee24304ab6" /><Relationship Type="http://schemas.openxmlformats.org/officeDocument/2006/relationships/slide" Target="/ppt/slides/slide6.xml" Id="R56b566aea17b4d29" /><Relationship Type="http://schemas.openxmlformats.org/officeDocument/2006/relationships/slide" Target="/ppt/slides/slide7.xml" Id="Rc8ac7b979084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70db3bcb842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865c70824d30" /><Relationship Type="http://schemas.openxmlformats.org/officeDocument/2006/relationships/theme" Target="/ppt/slideMasters/theme/theme1.xml" Id="Rdda3c9978a12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8865c7082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956ebaae649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83a5629b641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a2566817b49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d39effe5143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e9d65ecba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bb84d530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d27529e44a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HOTEL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HOTEL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3 854 949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2 457 224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6 437 834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21 483 041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881 911 892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HOTEL EIENDOM AS</a:t>
            </a:r>
          </a:p>
        </p:txBody>
      </p:sp>
    </p:spTree>
  </p:cSld>
  <p:clrMapOvr>
    <a:masterClrMapping xmlns:a="http://schemas.openxmlformats.org/drawingml/2006/main"/>
  </p:clrMapOvr>
</p:sld>
</file>