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4dc9127fa649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f592f74b6e4adb"/>
  </p:sldMasterIdLst>
  <p:sldIdLst>
    <p:sldId xmlns:r="http://schemas.openxmlformats.org/officeDocument/2006/relationships" id="256" r:id="R063f349a2e0e4368"/>
    <p:sldId xmlns:r="http://schemas.openxmlformats.org/officeDocument/2006/relationships" id="257" r:id="R66b698c6e50d4828"/>
    <p:sldId xmlns:r="http://schemas.openxmlformats.org/officeDocument/2006/relationships" id="258" r:id="R34180c9f086d4c48"/>
    <p:sldId xmlns:r="http://schemas.openxmlformats.org/officeDocument/2006/relationships" id="259" r:id="R5e88b460ae6e4c4f"/>
    <p:sldId xmlns:r="http://schemas.openxmlformats.org/officeDocument/2006/relationships" id="260" r:id="R7e25560002764d6d"/>
    <p:sldId xmlns:r="http://schemas.openxmlformats.org/officeDocument/2006/relationships" id="261" r:id="Rac4eb25cd0654c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f592f74b6e4adb" /><Relationship Type="http://schemas.openxmlformats.org/officeDocument/2006/relationships/slide" Target="/ppt/slides/slide1.xml" Id="R063f349a2e0e4368" /><Relationship Type="http://schemas.openxmlformats.org/officeDocument/2006/relationships/slide" Target="/ppt/slides/slide2.xml" Id="R66b698c6e50d4828" /><Relationship Type="http://schemas.openxmlformats.org/officeDocument/2006/relationships/slide" Target="/ppt/slides/slide3.xml" Id="R34180c9f086d4c48" /><Relationship Type="http://schemas.openxmlformats.org/officeDocument/2006/relationships/slide" Target="/ppt/slides/slide4.xml" Id="R5e88b460ae6e4c4f" /><Relationship Type="http://schemas.openxmlformats.org/officeDocument/2006/relationships/slide" Target="/ppt/slides/slide5.xml" Id="R7e25560002764d6d" /><Relationship Type="http://schemas.openxmlformats.org/officeDocument/2006/relationships/slide" Target="/ppt/slides/slide6.xml" Id="Rac4eb25cd0654c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f5ef5319d74a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700a30500400a" /><Relationship Type="http://schemas.openxmlformats.org/officeDocument/2006/relationships/theme" Target="/ppt/slideMasters/theme/theme1.xml" Id="R93304dbd01614b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f700a3050040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eb5fc8ba040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b9bb7577f41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a01c527cd4f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c11c896bd4d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56a30d08745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59e1be90848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ENØK TOTAL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ENØK TOTAL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ENØK TOTAL ELEKTRO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ENØK TOTAL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ENØK TOTAL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ENØK TOTAL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ENØK TOTAL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ENØK TOTAL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Doneheia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4516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27 80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881 940 612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ENØK TOTAL ELEKTRO AS</a:t>
            </a:r>
          </a:p>
        </p:txBody>
      </p:sp>
    </p:spTree>
  </p:cSld>
  <p:clrMapOvr>
    <a:masterClrMapping xmlns:a="http://schemas.openxmlformats.org/drawingml/2006/main"/>
  </p:clrMapOvr>
</p:sld>
</file>