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852796f4143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4f0b0bbc34b48"/>
  </p:sldMasterIdLst>
  <p:sldIdLst>
    <p:sldId xmlns:r="http://schemas.openxmlformats.org/officeDocument/2006/relationships" id="256" r:id="Rb8f47784bd4c4365"/>
    <p:sldId xmlns:r="http://schemas.openxmlformats.org/officeDocument/2006/relationships" id="257" r:id="R4cd28597b0fd46ea"/>
    <p:sldId xmlns:r="http://schemas.openxmlformats.org/officeDocument/2006/relationships" id="258" r:id="Rbb16c96c8c174722"/>
    <p:sldId xmlns:r="http://schemas.openxmlformats.org/officeDocument/2006/relationships" id="259" r:id="Rd8fc4e1d5ce046f0"/>
    <p:sldId xmlns:r="http://schemas.openxmlformats.org/officeDocument/2006/relationships" id="260" r:id="R77ece791026c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4f0b0bbc34b48" /><Relationship Type="http://schemas.openxmlformats.org/officeDocument/2006/relationships/slide" Target="/ppt/slides/slide1.xml" Id="Rb8f47784bd4c4365" /><Relationship Type="http://schemas.openxmlformats.org/officeDocument/2006/relationships/slide" Target="/ppt/slides/slide2.xml" Id="R4cd28597b0fd46ea" /><Relationship Type="http://schemas.openxmlformats.org/officeDocument/2006/relationships/slide" Target="/ppt/slides/slide3.xml" Id="Rbb16c96c8c174722" /><Relationship Type="http://schemas.openxmlformats.org/officeDocument/2006/relationships/slide" Target="/ppt/slides/slide4.xml" Id="Rd8fc4e1d5ce046f0" /><Relationship Type="http://schemas.openxmlformats.org/officeDocument/2006/relationships/slide" Target="/ppt/slides/slide5.xml" Id="R77ece791026c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56c049b05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cee2ce44944aa" /><Relationship Type="http://schemas.openxmlformats.org/officeDocument/2006/relationships/theme" Target="/ppt/slideMasters/theme/theme1.xml" Id="R9c79cc3c2660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cee2ce449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1efdba4645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9e3c823cf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4834d292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2d2b0a1d7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23a20fae8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REHAB Svein Arild Kristiansen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REHAB Svein Arild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REHAB Svein Arild Kristiansen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REHAB Svein Arild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REHAB Svein Arild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REHAB Svein Arild Kristiansen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Almenvegen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882 001 792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REHAB Svein Arild Kristiansen</a:t>
            </a:r>
          </a:p>
        </p:txBody>
      </p:sp>
    </p:spTree>
  </p:cSld>
  <p:clrMapOvr>
    <a:masterClrMapping xmlns:a="http://schemas.openxmlformats.org/drawingml/2006/main"/>
  </p:clrMapOvr>
</p:sld>
</file>