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d7b07e2637b4ab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f3fbaa0e865410e"/>
  </p:sldMasterIdLst>
  <p:sldIdLst>
    <p:sldId xmlns:r="http://schemas.openxmlformats.org/officeDocument/2006/relationships" id="256" r:id="R9848f9a396b94c4b"/>
    <p:sldId xmlns:r="http://schemas.openxmlformats.org/officeDocument/2006/relationships" id="257" r:id="Rb903ad5dec824f51"/>
    <p:sldId xmlns:r="http://schemas.openxmlformats.org/officeDocument/2006/relationships" id="258" r:id="Ra0e2058e8f6e4e43"/>
    <p:sldId xmlns:r="http://schemas.openxmlformats.org/officeDocument/2006/relationships" id="259" r:id="R43757d0c4196492c"/>
    <p:sldId xmlns:r="http://schemas.openxmlformats.org/officeDocument/2006/relationships" id="260" r:id="R3ebd8d32573a4adb"/>
    <p:sldId xmlns:r="http://schemas.openxmlformats.org/officeDocument/2006/relationships" id="261" r:id="Rbd75a0cdab164392"/>
    <p:sldId xmlns:r="http://schemas.openxmlformats.org/officeDocument/2006/relationships" id="262" r:id="R81d9e43abe2a41e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f3fbaa0e865410e" /><Relationship Type="http://schemas.openxmlformats.org/officeDocument/2006/relationships/slide" Target="/ppt/slides/slide1.xml" Id="R9848f9a396b94c4b" /><Relationship Type="http://schemas.openxmlformats.org/officeDocument/2006/relationships/slide" Target="/ppt/slides/slide2.xml" Id="Rb903ad5dec824f51" /><Relationship Type="http://schemas.openxmlformats.org/officeDocument/2006/relationships/slide" Target="/ppt/slides/slide3.xml" Id="Ra0e2058e8f6e4e43" /><Relationship Type="http://schemas.openxmlformats.org/officeDocument/2006/relationships/slide" Target="/ppt/slides/slide4.xml" Id="R43757d0c4196492c" /><Relationship Type="http://schemas.openxmlformats.org/officeDocument/2006/relationships/slide" Target="/ppt/slides/slide5.xml" Id="R3ebd8d32573a4adb" /><Relationship Type="http://schemas.openxmlformats.org/officeDocument/2006/relationships/slide" Target="/ppt/slides/slide6.xml" Id="Rbd75a0cdab164392" /><Relationship Type="http://schemas.openxmlformats.org/officeDocument/2006/relationships/slide" Target="/ppt/slides/slide7.xml" Id="R81d9e43abe2a41e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4e2adfbe1a44da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079ace99d4409c" /><Relationship Type="http://schemas.openxmlformats.org/officeDocument/2006/relationships/theme" Target="/ppt/slideMasters/theme/theme1.xml" Id="R99425c09f59248e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1079ace99d4409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b436ede0804d4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ec82248bf74ef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7e51184939476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e7535442b0459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b7769bc47347f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9344c307c64f8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b416e68d5d4d5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KNAPPEN SJØ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KNAPPEN SJØ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KNAPPEN SJØ AS ble etablert [år] og holder til i Klokkarvik.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KNAPPEN SJØ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KNAPPEN SJØ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KNAPPEN SJØ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17 033 651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−907 374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−995 920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6 683 936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14 071 583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KNAPPEN SJØ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TSW INVEST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KNAPPEN SJØ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Kleppe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5378 Klokkarvik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56 33 95 33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882 104 192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KNAPPEN SJØ AS</a:t>
            </a:r>
          </a:p>
        </p:txBody>
      </p:sp>
    </p:spTree>
  </p:cSld>
  <p:clrMapOvr>
    <a:masterClrMapping xmlns:a="http://schemas.openxmlformats.org/drawingml/2006/main"/>
  </p:clrMapOvr>
</p:sld>
</file>