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910824f8e548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349951b62844bc"/>
  </p:sldMasterIdLst>
  <p:sldIdLst>
    <p:sldId xmlns:r="http://schemas.openxmlformats.org/officeDocument/2006/relationships" id="256" r:id="R0c4e0ba1a4d14a47"/>
    <p:sldId xmlns:r="http://schemas.openxmlformats.org/officeDocument/2006/relationships" id="257" r:id="Rde2c22d9a8e44047"/>
    <p:sldId xmlns:r="http://schemas.openxmlformats.org/officeDocument/2006/relationships" id="258" r:id="R7d27f601dd6d4659"/>
    <p:sldId xmlns:r="http://schemas.openxmlformats.org/officeDocument/2006/relationships" id="259" r:id="Raae423ee1fed4728"/>
    <p:sldId xmlns:r="http://schemas.openxmlformats.org/officeDocument/2006/relationships" id="260" r:id="R9a433c8d5bb544d5"/>
    <p:sldId xmlns:r="http://schemas.openxmlformats.org/officeDocument/2006/relationships" id="261" r:id="R1dea755590e741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349951b62844bc" /><Relationship Type="http://schemas.openxmlformats.org/officeDocument/2006/relationships/slide" Target="/ppt/slides/slide1.xml" Id="R0c4e0ba1a4d14a47" /><Relationship Type="http://schemas.openxmlformats.org/officeDocument/2006/relationships/slide" Target="/ppt/slides/slide2.xml" Id="Rde2c22d9a8e44047" /><Relationship Type="http://schemas.openxmlformats.org/officeDocument/2006/relationships/slide" Target="/ppt/slides/slide3.xml" Id="R7d27f601dd6d4659" /><Relationship Type="http://schemas.openxmlformats.org/officeDocument/2006/relationships/slide" Target="/ppt/slides/slide4.xml" Id="Raae423ee1fed4728" /><Relationship Type="http://schemas.openxmlformats.org/officeDocument/2006/relationships/slide" Target="/ppt/slides/slide5.xml" Id="R9a433c8d5bb544d5" /><Relationship Type="http://schemas.openxmlformats.org/officeDocument/2006/relationships/slide" Target="/ppt/slides/slide6.xml" Id="R1dea755590e741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b76e4b848b43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306abcfb24094" /><Relationship Type="http://schemas.openxmlformats.org/officeDocument/2006/relationships/theme" Target="/ppt/slideMasters/theme/theme1.xml" Id="Rd0ee9296155c48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d306abcfb240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18e63379e44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59ecd759b44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4f5f9de784c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1c1f61e3042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9df480c6c40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9d7868cef4c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TERJE DYNGELAND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TERJE DYNGELAND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TERJE DYNGELAND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TERJE DYNGELAND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TERJE DYNGELAND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TERJE DYNGELAND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10 24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terjdy@online.no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882 157 482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TERJE DYNGELAND AS</a:t>
            </a:r>
          </a:p>
        </p:txBody>
      </p:sp>
    </p:spTree>
  </p:cSld>
  <p:clrMapOvr>
    <a:masterClrMapping xmlns:a="http://schemas.openxmlformats.org/drawingml/2006/main"/>
  </p:clrMapOvr>
</p:sld>
</file>