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90eb293f3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8b7c7c55e4df6"/>
  </p:sldMasterIdLst>
  <p:sldIdLst>
    <p:sldId xmlns:r="http://schemas.openxmlformats.org/officeDocument/2006/relationships" id="256" r:id="R37df2ba2521743a6"/>
    <p:sldId xmlns:r="http://schemas.openxmlformats.org/officeDocument/2006/relationships" id="257" r:id="Rdd4d50b358164055"/>
    <p:sldId xmlns:r="http://schemas.openxmlformats.org/officeDocument/2006/relationships" id="258" r:id="Rff1be9a3b1be44fe"/>
    <p:sldId xmlns:r="http://schemas.openxmlformats.org/officeDocument/2006/relationships" id="259" r:id="R23bbf8e3885240e2"/>
    <p:sldId xmlns:r="http://schemas.openxmlformats.org/officeDocument/2006/relationships" id="260" r:id="R6666d0e168294118"/>
    <p:sldId xmlns:r="http://schemas.openxmlformats.org/officeDocument/2006/relationships" id="261" r:id="Rc99b75c34f924fab"/>
    <p:sldId xmlns:r="http://schemas.openxmlformats.org/officeDocument/2006/relationships" id="262" r:id="Rda0fc0098d56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8b7c7c55e4df6" /><Relationship Type="http://schemas.openxmlformats.org/officeDocument/2006/relationships/slide" Target="/ppt/slides/slide1.xml" Id="R37df2ba2521743a6" /><Relationship Type="http://schemas.openxmlformats.org/officeDocument/2006/relationships/slide" Target="/ppt/slides/slide2.xml" Id="Rdd4d50b358164055" /><Relationship Type="http://schemas.openxmlformats.org/officeDocument/2006/relationships/slide" Target="/ppt/slides/slide3.xml" Id="Rff1be9a3b1be44fe" /><Relationship Type="http://schemas.openxmlformats.org/officeDocument/2006/relationships/slide" Target="/ppt/slides/slide4.xml" Id="R23bbf8e3885240e2" /><Relationship Type="http://schemas.openxmlformats.org/officeDocument/2006/relationships/slide" Target="/ppt/slides/slide5.xml" Id="R6666d0e168294118" /><Relationship Type="http://schemas.openxmlformats.org/officeDocument/2006/relationships/slide" Target="/ppt/slides/slide6.xml" Id="Rc99b75c34f924fab" /><Relationship Type="http://schemas.openxmlformats.org/officeDocument/2006/relationships/slide" Target="/ppt/slides/slide7.xml" Id="Rda0fc0098d56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b5d5e1fb1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0b92bda34914" /><Relationship Type="http://schemas.openxmlformats.org/officeDocument/2006/relationships/theme" Target="/ppt/slideMasters/theme/theme1.xml" Id="Rdb5d79ce94c3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f0b92bda3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379d1f769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1f2ccc36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baeea36d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466187eb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51a26ef8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4f301e1b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205370538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TERJE DYNGELAND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TERJE DYNGELAND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428 660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DYNGELAND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24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terjdy@online.no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882 157 482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